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18"/>
  </p:notesMasterIdLst>
  <p:sldIdLst>
    <p:sldId id="274" r:id="rId5"/>
    <p:sldId id="257" r:id="rId6"/>
    <p:sldId id="259" r:id="rId7"/>
    <p:sldId id="260" r:id="rId8"/>
    <p:sldId id="269" r:id="rId9"/>
    <p:sldId id="261" r:id="rId10"/>
    <p:sldId id="275" r:id="rId11"/>
    <p:sldId id="263" r:id="rId12"/>
    <p:sldId id="264" r:id="rId13"/>
    <p:sldId id="276" r:id="rId14"/>
    <p:sldId id="277" r:id="rId15"/>
    <p:sldId id="272" r:id="rId16"/>
    <p:sldId id="26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A22E"/>
    <a:srgbClr val="FFFFFF"/>
    <a:srgbClr val="FCF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C2502A-F86E-4785-9DF5-62BDD9CD540D}" v="14" dt="2020-06-03T08:30:35.3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83"/>
    <p:restoredTop sz="94674"/>
  </p:normalViewPr>
  <p:slideViewPr>
    <p:cSldViewPr snapToGrid="0" snapToObjects="1">
      <p:cViewPr varScale="1">
        <p:scale>
          <a:sx n="76" d="100"/>
          <a:sy n="76" d="100"/>
        </p:scale>
        <p:origin x="216" y="7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var\folders\gb\fj00wp1n5bv5bfwzz6w8yqq00000gn\T\com.microsoft.Outlook\Outlook%20Temp\Brentuximab_PFS_model_v12%5b4%5d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/var\folders\gb\fj00wp1n5bv5bfwzz6w8yqq00000gn\T\com.microsoft.Outlook\Outlook%20Temp\Brentuximab_PFS_model_v12%5b4%5d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/var\folders\gb\fj00wp1n5bv5bfwzz6w8yqq00000gn\T\com.microsoft.Outlook\Outlook%20Temp\Brentuximab_PFS_model_v12%5b4%5d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/var\folders\gb\fj00wp1n5bv5bfwzz6w8yqq00000gn\T\com.microsoft.Outlook\Outlook%20Temp\Brentuximab_PFS_model_v12%5b4%5d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Katya/Downloads/Brentuximab%20model%2002%2006%202020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Katya/Downloads/Brentuximab%20model%2002%2006%202020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Пембролизумаб</a:t>
            </a:r>
            <a:endParaRPr lang="en-US"/>
          </a:p>
        </c:rich>
      </c:tx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pattFill prst="ltUp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Sheet1!$B$2:$B$315</c:f>
              <c:numCache>
                <c:formatCode>#,##0.00</c:formatCode>
                <c:ptCount val="314"/>
                <c:pt idx="0">
                  <c:v>1</c:v>
                </c:pt>
                <c:pt idx="1">
                  <c:v>0.99987370046376434</c:v>
                </c:pt>
                <c:pt idx="2">
                  <c:v>0.99891402706863541</c:v>
                </c:pt>
                <c:pt idx="3">
                  <c:v>0.99671820783526954</c:v>
                </c:pt>
                <c:pt idx="4">
                  <c:v>0.9932763360349639</c:v>
                </c:pt>
                <c:pt idx="5">
                  <c:v>0.98871056440889593</c:v>
                </c:pt>
                <c:pt idx="6">
                  <c:v>0.9831755938780351</c:v>
                </c:pt>
                <c:pt idx="7">
                  <c:v>0.97682345322476194</c:v>
                </c:pt>
                <c:pt idx="8">
                  <c:v>0.96979169535009502</c:v>
                </c:pt>
                <c:pt idx="9">
                  <c:v>0.96220048706498851</c:v>
                </c:pt>
                <c:pt idx="10">
                  <c:v>0.95415309013676941</c:v>
                </c:pt>
                <c:pt idx="11">
                  <c:v>0.94573753617996137</c:v>
                </c:pt>
                <c:pt idx="12">
                  <c:v>0.93702859705922581</c:v>
                </c:pt>
                <c:pt idx="13">
                  <c:v>0.9280896902122755</c:v>
                </c:pt>
                <c:pt idx="14">
                  <c:v>0.91897458776272756</c:v>
                </c:pt>
                <c:pt idx="15">
                  <c:v>0.90972889672422597</c:v>
                </c:pt>
                <c:pt idx="16">
                  <c:v>0.90039131848745402</c:v>
                </c:pt>
                <c:pt idx="17">
                  <c:v>0.89099471100433814</c:v>
                </c:pt>
                <c:pt idx="18">
                  <c:v>0.88156698092429253</c:v>
                </c:pt>
                <c:pt idx="19">
                  <c:v>0.87213183193113608</c:v>
                </c:pt>
                <c:pt idx="20">
                  <c:v>0.86270939268509128</c:v>
                </c:pt>
                <c:pt idx="21">
                  <c:v>0.85331674445920835</c:v>
                </c:pt>
                <c:pt idx="22">
                  <c:v>0.84396836536690223</c:v>
                </c:pt>
                <c:pt idx="23">
                  <c:v>0.834676505235601</c:v>
                </c:pt>
                <c:pt idx="24">
                  <c:v>0.82545150275030832</c:v>
                </c:pt>
                <c:pt idx="25">
                  <c:v>0.81630205445541248</c:v>
                </c:pt>
                <c:pt idx="26">
                  <c:v>0.80723544351940135</c:v>
                </c:pt>
                <c:pt idx="27">
                  <c:v>0.79825773478369033</c:v>
                </c:pt>
                <c:pt idx="28">
                  <c:v>0.78937394148368989</c:v>
                </c:pt>
                <c:pt idx="29">
                  <c:v>0.78058816810329579</c:v>
                </c:pt>
                <c:pt idx="30">
                  <c:v>0.77190373306544158</c:v>
                </c:pt>
                <c:pt idx="31">
                  <c:v>0.76332327433989977</c:v>
                </c:pt>
                <c:pt idx="32">
                  <c:v>0.75484884053943735</c:v>
                </c:pt>
                <c:pt idx="33">
                  <c:v>0.74648196965583291</c:v>
                </c:pt>
                <c:pt idx="34">
                  <c:v>0.73822375724124656</c:v>
                </c:pt>
                <c:pt idx="35">
                  <c:v>0.7300749155543107</c:v>
                </c:pt>
                <c:pt idx="36">
                  <c:v>0.72203582495309382</c:v>
                </c:pt>
                <c:pt idx="37">
                  <c:v>0.7141065786198284</c:v>
                </c:pt>
                <c:pt idx="38">
                  <c:v>0.70628702153782907</c:v>
                </c:pt>
                <c:pt idx="39">
                  <c:v>0.69857678450350746</c:v>
                </c:pt>
                <c:pt idx="40">
                  <c:v>0.6909753138410728</c:v>
                </c:pt>
                <c:pt idx="41">
                  <c:v>0.68348189739056697</c:v>
                </c:pt>
                <c:pt idx="42">
                  <c:v>0.67609568725815328</c:v>
                </c:pt>
                <c:pt idx="43">
                  <c:v>0.66881571974850529</c:v>
                </c:pt>
                <c:pt idx="44">
                  <c:v>0.66164093284060943</c:v>
                </c:pt>
                <c:pt idx="45">
                  <c:v>0.65457018151858393</c:v>
                </c:pt>
                <c:pt idx="46">
                  <c:v>0.64760225122678206</c:v>
                </c:pt>
                <c:pt idx="47">
                  <c:v>0.64073586968231966</c:v>
                </c:pt>
                <c:pt idx="48">
                  <c:v>0.63396971724726781</c:v>
                </c:pt>
                <c:pt idx="49">
                  <c:v>0.62730243603626157</c:v>
                </c:pt>
                <c:pt idx="50">
                  <c:v>0.6207326379125182</c:v>
                </c:pt>
                <c:pt idx="51">
                  <c:v>0.61425891150567158</c:v>
                </c:pt>
                <c:pt idx="52">
                  <c:v>0.60787982836793675</c:v>
                </c:pt>
                <c:pt idx="53">
                  <c:v>0.60159394837051805</c:v>
                </c:pt>
                <c:pt idx="54">
                  <c:v>0.59539982442953454</c:v>
                </c:pt>
                <c:pt idx="55">
                  <c:v>0.58929600663977766</c:v>
                </c:pt>
                <c:pt idx="56">
                  <c:v>0.58328104588509067</c:v>
                </c:pt>
                <c:pt idx="57">
                  <c:v>0.5773534969858729</c:v>
                </c:pt>
                <c:pt idx="58">
                  <c:v>0.57151192143698726</c:v>
                </c:pt>
                <c:pt idx="59">
                  <c:v>0.56575488978304755</c:v>
                </c:pt>
                <c:pt idx="60">
                  <c:v>0.56008098367254133</c:v>
                </c:pt>
                <c:pt idx="61">
                  <c:v>0.55448879762742243</c:v>
                </c:pt>
                <c:pt idx="62">
                  <c:v>0.54897694056057633</c:v>
                </c:pt>
                <c:pt idx="63">
                  <c:v>0.54354403706983434</c:v>
                </c:pt>
                <c:pt idx="64">
                  <c:v>0.53818872853396205</c:v>
                </c:pt>
                <c:pt idx="65">
                  <c:v>0.53290967403315537</c:v>
                </c:pt>
                <c:pt idx="66">
                  <c:v>0.52770555111405471</c:v>
                </c:pt>
                <c:pt idx="67">
                  <c:v>0.52257505641704571</c:v>
                </c:pt>
                <c:pt idx="68">
                  <c:v>0.51751690618164026</c:v>
                </c:pt>
                <c:pt idx="69">
                  <c:v>0.51252983664398866</c:v>
                </c:pt>
                <c:pt idx="70">
                  <c:v>0.50761260433902045</c:v>
                </c:pt>
                <c:pt idx="71">
                  <c:v>0.50276398631834873</c:v>
                </c:pt>
                <c:pt idx="72">
                  <c:v>0.49798278029385168</c:v>
                </c:pt>
                <c:pt idx="73">
                  <c:v>0.49326780471577136</c:v>
                </c:pt>
                <c:pt idx="74">
                  <c:v>0.4886178987932045</c:v>
                </c:pt>
                <c:pt idx="75">
                  <c:v>0.48403192246401661</c:v>
                </c:pt>
                <c:pt idx="76">
                  <c:v>0.47950875632044176</c:v>
                </c:pt>
                <c:pt idx="77">
                  <c:v>0.47504730149596519</c:v>
                </c:pt>
                <c:pt idx="78">
                  <c:v>0.47064647951847238</c:v>
                </c:pt>
                <c:pt idx="79">
                  <c:v>0.46630523213412245</c:v>
                </c:pt>
                <c:pt idx="80">
                  <c:v>0.4620225211059138</c:v>
                </c:pt>
                <c:pt idx="81">
                  <c:v>0.457797327990489</c:v>
                </c:pt>
                <c:pt idx="82">
                  <c:v>0.45362865389634166</c:v>
                </c:pt>
                <c:pt idx="83">
                  <c:v>0.449515519226239</c:v>
                </c:pt>
                <c:pt idx="84">
                  <c:v>0.44545696340638186</c:v>
                </c:pt>
                <c:pt idx="85">
                  <c:v>0.44145204460453358</c:v>
                </c:pt>
                <c:pt idx="86">
                  <c:v>0.4374998394391183</c:v>
                </c:pt>
                <c:pt idx="87">
                  <c:v>0.43359944268105766</c:v>
                </c:pt>
                <c:pt idx="88">
                  <c:v>0.42974996694992817</c:v>
                </c:pt>
                <c:pt idx="89">
                  <c:v>0.42595054240583696</c:v>
                </c:pt>
                <c:pt idx="90">
                  <c:v>0.42220031643826073</c:v>
                </c:pt>
                <c:pt idx="91">
                  <c:v>0.41849845335294888</c:v>
                </c:pt>
                <c:pt idx="92">
                  <c:v>0.41484413405786391</c:v>
                </c:pt>
                <c:pt idx="93">
                  <c:v>0.41123655574902052</c:v>
                </c:pt>
                <c:pt idx="94">
                  <c:v>0.40767493159697876</c:v>
                </c:pt>
                <c:pt idx="95">
                  <c:v>0.40415849043466034</c:v>
                </c:pt>
                <c:pt idx="96">
                  <c:v>0.4006864764470669</c:v>
                </c:pt>
                <c:pt idx="97">
                  <c:v>0.39725814886341504</c:v>
                </c:pt>
                <c:pt idx="98">
                  <c:v>0.39387278165212736</c:v>
                </c:pt>
                <c:pt idx="99">
                  <c:v>0.39052966321906579</c:v>
                </c:pt>
                <c:pt idx="100">
                  <c:v>0.38722809610933662</c:v>
                </c:pt>
                <c:pt idx="101">
                  <c:v>0.38396739671295244</c:v>
                </c:pt>
                <c:pt idx="102">
                  <c:v>0.38074689497458769</c:v>
                </c:pt>
                <c:pt idx="103">
                  <c:v>0.37756593410763584</c:v>
                </c:pt>
                <c:pt idx="104">
                  <c:v>0.37442387031272895</c:v>
                </c:pt>
                <c:pt idx="105">
                  <c:v>0.37132007250086418</c:v>
                </c:pt>
                <c:pt idx="106">
                  <c:v>0.36825392202124285</c:v>
                </c:pt>
                <c:pt idx="107">
                  <c:v>0.36522481239391003</c:v>
                </c:pt>
                <c:pt idx="108">
                  <c:v>0.3622321490472582</c:v>
                </c:pt>
                <c:pt idx="109">
                  <c:v>0.35927534906043967</c:v>
                </c:pt>
                <c:pt idx="110">
                  <c:v>0.35635384091071776</c:v>
                </c:pt>
                <c:pt idx="111">
                  <c:v>0.35346706422576601</c:v>
                </c:pt>
                <c:pt idx="112">
                  <c:v>0.35061446954091702</c:v>
                </c:pt>
                <c:pt idx="113">
                  <c:v>0.34779551806134856</c:v>
                </c:pt>
                <c:pt idx="114">
                  <c:v>0.34500968142918087</c:v>
                </c:pt>
                <c:pt idx="115">
                  <c:v>0.34225644149545698</c:v>
                </c:pt>
                <c:pt idx="116">
                  <c:v>0.33953529009696282</c:v>
                </c:pt>
                <c:pt idx="117">
                  <c:v>0.33684572883783992</c:v>
                </c:pt>
                <c:pt idx="118">
                  <c:v>0.33418726887593941</c:v>
                </c:pt>
                <c:pt idx="119">
                  <c:v>0.33155943071385574</c:v>
                </c:pt>
                <c:pt idx="120">
                  <c:v>0.32896174399457989</c:v>
                </c:pt>
                <c:pt idx="121">
                  <c:v>0.32639374730170223</c:v>
                </c:pt>
                <c:pt idx="122">
                  <c:v>0.32385498796409828</c:v>
                </c:pt>
                <c:pt idx="123">
                  <c:v>0.32134502186502045</c:v>
                </c:pt>
                <c:pt idx="124">
                  <c:v>0.31886341325552459</c:v>
                </c:pt>
                <c:pt idx="125">
                  <c:v>0.31640973457215282</c:v>
                </c:pt>
                <c:pt idx="126">
                  <c:v>0.31398356625879387</c:v>
                </c:pt>
                <c:pt idx="127">
                  <c:v>0.31158449659264298</c:v>
                </c:pt>
                <c:pt idx="128">
                  <c:v>0.30921212151418198</c:v>
                </c:pt>
                <c:pt idx="129">
                  <c:v>0.30686604446109755</c:v>
                </c:pt>
                <c:pt idx="130">
                  <c:v>0.30454587620605933</c:v>
                </c:pt>
                <c:pt idx="131">
                  <c:v>0.3022512346982752</c:v>
                </c:pt>
                <c:pt idx="132">
                  <c:v>0.29998174490874718</c:v>
                </c:pt>
                <c:pt idx="133">
                  <c:v>0.29773703867914281</c:v>
                </c:pt>
                <c:pt idx="134">
                  <c:v>0.29551675457420923</c:v>
                </c:pt>
                <c:pt idx="135">
                  <c:v>0.29332053773764599</c:v>
                </c:pt>
                <c:pt idx="136">
                  <c:v>0.29114803975136283</c:v>
                </c:pt>
                <c:pt idx="137">
                  <c:v>0.28899891849804304</c:v>
                </c:pt>
                <c:pt idx="138">
                  <c:v>0.28687283802693742</c:v>
                </c:pt>
                <c:pt idx="139">
                  <c:v>0.2847694684228157</c:v>
                </c:pt>
                <c:pt idx="140">
                  <c:v>0.28268848567799887</c:v>
                </c:pt>
                <c:pt idx="141">
                  <c:v>0.28062957156740209</c:v>
                </c:pt>
                <c:pt idx="142">
                  <c:v>0.27859241352651687</c:v>
                </c:pt>
                <c:pt idx="143">
                  <c:v>0.2765767045322608</c:v>
                </c:pt>
                <c:pt idx="144">
                  <c:v>0.27458214298662875</c:v>
                </c:pt>
                <c:pt idx="145">
                  <c:v>0.27260843260307532</c:v>
                </c:pt>
                <c:pt idx="146">
                  <c:v>0.2706552822955649</c:v>
                </c:pt>
                <c:pt idx="147">
                  <c:v>0.26872240607022313</c:v>
                </c:pt>
                <c:pt idx="148">
                  <c:v>0.2668095229195262</c:v>
                </c:pt>
                <c:pt idx="149">
                  <c:v>0.26491635671896807</c:v>
                </c:pt>
                <c:pt idx="150">
                  <c:v>0.26304263612614043</c:v>
                </c:pt>
                <c:pt idx="151">
                  <c:v>0.26118809448217117</c:v>
                </c:pt>
                <c:pt idx="152">
                  <c:v>0.25935246971546067</c:v>
                </c:pt>
                <c:pt idx="153">
                  <c:v>0.25753550424765681</c:v>
                </c:pt>
                <c:pt idx="154">
                  <c:v>0.2557369449018192</c:v>
                </c:pt>
                <c:pt idx="155">
                  <c:v>0.25395654281271207</c:v>
                </c:pt>
                <c:pt idx="156">
                  <c:v>0.25219405333917666</c:v>
                </c:pt>
                <c:pt idx="157">
                  <c:v>0.25044923597853153</c:v>
                </c:pt>
                <c:pt idx="158">
                  <c:v>0.24872185428294735</c:v>
                </c:pt>
                <c:pt idx="159">
                  <c:v>0.24701167577775096</c:v>
                </c:pt>
                <c:pt idx="160">
                  <c:v>0.24531847188160683</c:v>
                </c:pt>
                <c:pt idx="161">
                  <c:v>0.24364201782853279</c:v>
                </c:pt>
                <c:pt idx="162">
                  <c:v>0.24198209259170045</c:v>
                </c:pt>
                <c:pt idx="163">
                  <c:v>0.24033847880898063</c:v>
                </c:pt>
                <c:pt idx="164">
                  <c:v>0.2387109627101841</c:v>
                </c:pt>
                <c:pt idx="165">
                  <c:v>0.23709933404596173</c:v>
                </c:pt>
                <c:pt idx="166">
                  <c:v>0.23550338601831822</c:v>
                </c:pt>
                <c:pt idx="167">
                  <c:v>0.23392291521270192</c:v>
                </c:pt>
                <c:pt idx="168">
                  <c:v>0.23235772153162948</c:v>
                </c:pt>
                <c:pt idx="169">
                  <c:v>0.23080760812980849</c:v>
                </c:pt>
                <c:pt idx="170">
                  <c:v>0.22927238135072081</c:v>
                </c:pt>
                <c:pt idx="171">
                  <c:v>0.22775185066463</c:v>
                </c:pt>
                <c:pt idx="172">
                  <c:v>0.22624582860797771</c:v>
                </c:pt>
                <c:pt idx="173">
                  <c:v>0.22475413072413308</c:v>
                </c:pt>
                <c:pt idx="174">
                  <c:v>0.22327657550546642</c:v>
                </c:pt>
                <c:pt idx="175">
                  <c:v>0.22181298433670749</c:v>
                </c:pt>
                <c:pt idx="176">
                  <c:v>0.22036318143956302</c:v>
                </c:pt>
                <c:pt idx="177">
                  <c:v>0.21892699381855774</c:v>
                </c:pt>
                <c:pt idx="178">
                  <c:v>0.21750425120807348</c:v>
                </c:pt>
                <c:pt idx="179">
                  <c:v>0.21609478602055088</c:v>
                </c:pt>
                <c:pt idx="180">
                  <c:v>0.21469843329583171</c:v>
                </c:pt>
                <c:pt idx="181">
                  <c:v>0.21331503065160851</c:v>
                </c:pt>
                <c:pt idx="182">
                  <c:v>0.21194441823495869</c:v>
                </c:pt>
                <c:pt idx="183">
                  <c:v>0.21058643867493232</c:v>
                </c:pt>
                <c:pt idx="184">
                  <c:v>0.20924093703617219</c:v>
                </c:pt>
                <c:pt idx="185">
                  <c:v>0.20790776077353823</c:v>
                </c:pt>
                <c:pt idx="186">
                  <c:v>0.20658675968771301</c:v>
                </c:pt>
                <c:pt idx="187">
                  <c:v>0.20527778588176404</c:v>
                </c:pt>
                <c:pt idx="188">
                  <c:v>0.20398069371864025</c:v>
                </c:pt>
                <c:pt idx="189">
                  <c:v>0.20269533977957976</c:v>
                </c:pt>
                <c:pt idx="190">
                  <c:v>0.20142158282340716</c:v>
                </c:pt>
                <c:pt idx="191">
                  <c:v>0.20015928374669933</c:v>
                </c:pt>
                <c:pt idx="192">
                  <c:v>0.19890830554479666</c:v>
                </c:pt>
                <c:pt idx="193">
                  <c:v>0.19766851327364354</c:v>
                </c:pt>
                <c:pt idx="194">
                  <c:v>0.19643977401243506</c:v>
                </c:pt>
                <c:pt idx="195">
                  <c:v>0.19522195682705135</c:v>
                </c:pt>
                <c:pt idx="196">
                  <c:v>0.19401493273426107</c:v>
                </c:pt>
                <c:pt idx="197">
                  <c:v>0.19281857466667662</c:v>
                </c:pt>
                <c:pt idx="198">
                  <c:v>0.19163275743844266</c:v>
                </c:pt>
                <c:pt idx="199">
                  <c:v>0.19045735771163885</c:v>
                </c:pt>
                <c:pt idx="200">
                  <c:v>0.18929225396338367</c:v>
                </c:pt>
                <c:pt idx="201">
                  <c:v>0.18813732645361914</c:v>
                </c:pt>
                <c:pt idx="202">
                  <c:v>0.18699245719356328</c:v>
                </c:pt>
                <c:pt idx="203">
                  <c:v>0.18585752991481241</c:v>
                </c:pt>
                <c:pt idx="204">
                  <c:v>0.18473243003908091</c:v>
                </c:pt>
                <c:pt idx="205">
                  <c:v>0.18361704464855877</c:v>
                </c:pt>
                <c:pt idx="206">
                  <c:v>0.18251126245687987</c:v>
                </c:pt>
                <c:pt idx="207">
                  <c:v>0.18141497378067883</c:v>
                </c:pt>
                <c:pt idx="208">
                  <c:v>0.18032807051172883</c:v>
                </c:pt>
                <c:pt idx="209">
                  <c:v>0.17925044608964424</c:v>
                </c:pt>
                <c:pt idx="210">
                  <c:v>0.17818199547513525</c:v>
                </c:pt>
                <c:pt idx="211">
                  <c:v>0.17712261512380256</c:v>
                </c:pt>
                <c:pt idx="212">
                  <c:v>0.17607220296045911</c:v>
                </c:pt>
                <c:pt idx="213">
                  <c:v>0.17503065835396781</c:v>
                </c:pt>
                <c:pt idx="214">
                  <c:v>0.17399788209258182</c:v>
                </c:pt>
                <c:pt idx="215">
                  <c:v>0.17297377635977673</c:v>
                </c:pt>
                <c:pt idx="216">
                  <c:v>0.17195824471056553</c:v>
                </c:pt>
                <c:pt idx="217">
                  <c:v>0.17095119204828102</c:v>
                </c:pt>
                <c:pt idx="218">
                  <c:v>0.16995252460181975</c:v>
                </c:pt>
                <c:pt idx="219">
                  <c:v>0.16896214990333391</c:v>
                </c:pt>
                <c:pt idx="220">
                  <c:v>0.16797997676636212</c:v>
                </c:pt>
                <c:pt idx="221">
                  <c:v>0.16700591526439057</c:v>
                </c:pt>
                <c:pt idx="222">
                  <c:v>0.16603987670983222</c:v>
                </c:pt>
                <c:pt idx="223">
                  <c:v>0.16508177363341758</c:v>
                </c:pt>
                <c:pt idx="224">
                  <c:v>0.16413151976398499</c:v>
                </c:pt>
                <c:pt idx="225">
                  <c:v>0.16318903000866491</c:v>
                </c:pt>
                <c:pt idx="226">
                  <c:v>0.16225422043344695</c:v>
                </c:pt>
                <c:pt idx="227">
                  <c:v>0.16132700824412116</c:v>
                </c:pt>
                <c:pt idx="228">
                  <c:v>0.16040731176758738</c:v>
                </c:pt>
                <c:pt idx="229">
                  <c:v>0.15949505043352319</c:v>
                </c:pt>
                <c:pt idx="230">
                  <c:v>0.15859014475640187</c:v>
                </c:pt>
                <c:pt idx="231">
                  <c:v>0.15769251631785441</c:v>
                </c:pt>
                <c:pt idx="232">
                  <c:v>0.15680208774936766</c:v>
                </c:pt>
                <c:pt idx="233">
                  <c:v>0.15591878271530935</c:v>
                </c:pt>
                <c:pt idx="234">
                  <c:v>0.15504252589627687</c:v>
                </c:pt>
                <c:pt idx="235">
                  <c:v>0.15417324297275747</c:v>
                </c:pt>
                <c:pt idx="236">
                  <c:v>0.15331086060909971</c:v>
                </c:pt>
                <c:pt idx="237">
                  <c:v>0.15245530643778249</c:v>
                </c:pt>
                <c:pt idx="238">
                  <c:v>0.15160650904398043</c:v>
                </c:pt>
                <c:pt idx="239">
                  <c:v>0.15076439795041841</c:v>
                </c:pt>
                <c:pt idx="240">
                  <c:v>0.14992890360250555</c:v>
                </c:pt>
                <c:pt idx="241">
                  <c:v>0.14909995735374726</c:v>
                </c:pt>
                <c:pt idx="242">
                  <c:v>0.14827749145142799</c:v>
                </c:pt>
                <c:pt idx="243">
                  <c:v>0.1474614390225566</c:v>
                </c:pt>
                <c:pt idx="244">
                  <c:v>0.14665173406007237</c:v>
                </c:pt>
                <c:pt idx="245">
                  <c:v>0.14584831140930299</c:v>
                </c:pt>
                <c:pt idx="246">
                  <c:v>0.14505110675467281</c:v>
                </c:pt>
                <c:pt idx="247">
                  <c:v>0.14426005660665209</c:v>
                </c:pt>
                <c:pt idx="248">
                  <c:v>0.14347509828894423</c:v>
                </c:pt>
                <c:pt idx="249">
                  <c:v>0.14269616992590806</c:v>
                </c:pt>
                <c:pt idx="250">
                  <c:v>0.14192321043020573</c:v>
                </c:pt>
                <c:pt idx="251">
                  <c:v>0.1411561594906745</c:v>
                </c:pt>
                <c:pt idx="252">
                  <c:v>0.14039495756041931</c:v>
                </c:pt>
                <c:pt idx="253">
                  <c:v>0.13963954584511573</c:v>
                </c:pt>
                <c:pt idx="254">
                  <c:v>0.13888986629152689</c:v>
                </c:pt>
                <c:pt idx="255">
                  <c:v>0.13814586157622255</c:v>
                </c:pt>
                <c:pt idx="256">
                  <c:v>0.13740747509450246</c:v>
                </c:pt>
                <c:pt idx="257">
                  <c:v>0.13667465094951259</c:v>
                </c:pt>
                <c:pt idx="258">
                  <c:v>0.13594733394156022</c:v>
                </c:pt>
                <c:pt idx="259">
                  <c:v>0.13522546955761328</c:v>
                </c:pt>
                <c:pt idx="260">
                  <c:v>0.13450900396098797</c:v>
                </c:pt>
                <c:pt idx="261">
                  <c:v>0.13379788398121595</c:v>
                </c:pt>
                <c:pt idx="262">
                  <c:v>0.13309205710409266</c:v>
                </c:pt>
                <c:pt idx="263">
                  <c:v>0.13239147146189612</c:v>
                </c:pt>
                <c:pt idx="264">
                  <c:v>0.13169607582377929</c:v>
                </c:pt>
                <c:pt idx="265">
                  <c:v>0.13100581958632995</c:v>
                </c:pt>
                <c:pt idx="266">
                  <c:v>0.13032065276429183</c:v>
                </c:pt>
                <c:pt idx="267">
                  <c:v>0.12964052598145148</c:v>
                </c:pt>
                <c:pt idx="268">
                  <c:v>0.12896539046167765</c:v>
                </c:pt>
                <c:pt idx="269">
                  <c:v>0.12829519802011924</c:v>
                </c:pt>
                <c:pt idx="270">
                  <c:v>0.12762990105455208</c:v>
                </c:pt>
                <c:pt idx="271">
                  <c:v>0.12696945253687586</c:v>
                </c:pt>
                <c:pt idx="272">
                  <c:v>0.12631380600475528</c:v>
                </c:pt>
                <c:pt idx="273">
                  <c:v>0.12566291555340592</c:v>
                </c:pt>
                <c:pt idx="274">
                  <c:v>0.12501673582751738</c:v>
                </c:pt>
                <c:pt idx="275">
                  <c:v>0.12437522201331597</c:v>
                </c:pt>
                <c:pt idx="276">
                  <c:v>0.1237383298307605</c:v>
                </c:pt>
                <c:pt idx="277">
                  <c:v>0.12310601552587064</c:v>
                </c:pt>
                <c:pt idx="278">
                  <c:v>0.12247823586318451</c:v>
                </c:pt>
                <c:pt idx="279">
                  <c:v>0.12185494811834297</c:v>
                </c:pt>
                <c:pt idx="280">
                  <c:v>0.12123611007079826</c:v>
                </c:pt>
                <c:pt idx="281">
                  <c:v>0.12062167999664497</c:v>
                </c:pt>
                <c:pt idx="282">
                  <c:v>0.12001161666157079</c:v>
                </c:pt>
                <c:pt idx="283">
                  <c:v>0.11940587931392377</c:v>
                </c:pt>
                <c:pt idx="284">
                  <c:v>0.11880442767789579</c:v>
                </c:pt>
                <c:pt idx="285">
                  <c:v>0.11820722194681821</c:v>
                </c:pt>
                <c:pt idx="286">
                  <c:v>0.11761422277656919</c:v>
                </c:pt>
                <c:pt idx="287">
                  <c:v>0.1170253912790884</c:v>
                </c:pt>
                <c:pt idx="288">
                  <c:v>0.11644068901599947</c:v>
                </c:pt>
                <c:pt idx="289">
                  <c:v>0.11586007799233689</c:v>
                </c:pt>
                <c:pt idx="290">
                  <c:v>0.11528352065037495</c:v>
                </c:pt>
                <c:pt idx="291">
                  <c:v>0.11471097986355838</c:v>
                </c:pt>
                <c:pt idx="292">
                  <c:v>0.11414241893053123</c:v>
                </c:pt>
                <c:pt idx="293">
                  <c:v>0.11357780156926212</c:v>
                </c:pt>
                <c:pt idx="294">
                  <c:v>0.11301709191126674</c:v>
                </c:pt>
                <c:pt idx="295">
                  <c:v>0.11246025449592156</c:v>
                </c:pt>
                <c:pt idx="296">
                  <c:v>0.11190725426486992</c:v>
                </c:pt>
                <c:pt idx="297">
                  <c:v>0.1113580565565192</c:v>
                </c:pt>
                <c:pt idx="298">
                  <c:v>0.11081262710062467</c:v>
                </c:pt>
                <c:pt idx="299">
                  <c:v>0.11027093201296101</c:v>
                </c:pt>
                <c:pt idx="300">
                  <c:v>0.10973293779007975</c:v>
                </c:pt>
                <c:pt idx="301">
                  <c:v>0.10919861130414688</c:v>
                </c:pt>
                <c:pt idx="302">
                  <c:v>0.10866791979786805</c:v>
                </c:pt>
                <c:pt idx="303">
                  <c:v>0.10814083087948811</c:v>
                </c:pt>
                <c:pt idx="304">
                  <c:v>0.1076173125178751</c:v>
                </c:pt>
                <c:pt idx="305">
                  <c:v>0.10709733303767788</c:v>
                </c:pt>
                <c:pt idx="306">
                  <c:v>0.10658086111456255</c:v>
                </c:pt>
                <c:pt idx="307">
                  <c:v>0.1060678657705223</c:v>
                </c:pt>
                <c:pt idx="308">
                  <c:v>0.1055583163692615</c:v>
                </c:pt>
                <c:pt idx="309">
                  <c:v>0.1050521826116515</c:v>
                </c:pt>
                <c:pt idx="310">
                  <c:v>0.10454943453125776</c:v>
                </c:pt>
                <c:pt idx="311">
                  <c:v>0.10405004248993588</c:v>
                </c:pt>
                <c:pt idx="312">
                  <c:v>0.10355397717349668</c:v>
                </c:pt>
                <c:pt idx="313">
                  <c:v>0.1030612095874387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7E-BB4B-A028-8148444817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3961456"/>
        <c:axId val="394130048"/>
      </c:area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Sheet1!$C$2:$C$315</c:f>
              <c:numCache>
                <c:formatCode>#,##0.00</c:formatCode>
                <c:ptCount val="314"/>
                <c:pt idx="0">
                  <c:v>1</c:v>
                </c:pt>
                <c:pt idx="1">
                  <c:v>0.99987370046376434</c:v>
                </c:pt>
                <c:pt idx="2">
                  <c:v>0.99891402706863541</c:v>
                </c:pt>
                <c:pt idx="3">
                  <c:v>0.99671820783526954</c:v>
                </c:pt>
                <c:pt idx="4">
                  <c:v>0.9932763360349639</c:v>
                </c:pt>
                <c:pt idx="5">
                  <c:v>0.98871056440889593</c:v>
                </c:pt>
                <c:pt idx="6">
                  <c:v>0.9831755938780351</c:v>
                </c:pt>
                <c:pt idx="7">
                  <c:v>0.97682345322476194</c:v>
                </c:pt>
                <c:pt idx="8">
                  <c:v>0.96979169535009502</c:v>
                </c:pt>
                <c:pt idx="9">
                  <c:v>0.96220048706498851</c:v>
                </c:pt>
                <c:pt idx="10">
                  <c:v>0.95415309013676941</c:v>
                </c:pt>
                <c:pt idx="11">
                  <c:v>0.94573753617996137</c:v>
                </c:pt>
                <c:pt idx="12">
                  <c:v>0.93702859705922581</c:v>
                </c:pt>
                <c:pt idx="13">
                  <c:v>0.9280896902122755</c:v>
                </c:pt>
                <c:pt idx="14">
                  <c:v>0.91897458776272756</c:v>
                </c:pt>
                <c:pt idx="15">
                  <c:v>0.90972889672422597</c:v>
                </c:pt>
                <c:pt idx="16">
                  <c:v>0.90039131848745402</c:v>
                </c:pt>
                <c:pt idx="17">
                  <c:v>0.89099471100433814</c:v>
                </c:pt>
                <c:pt idx="18">
                  <c:v>0.88156698092429253</c:v>
                </c:pt>
                <c:pt idx="19">
                  <c:v>0.87213183193113608</c:v>
                </c:pt>
                <c:pt idx="20">
                  <c:v>0.86270939268509128</c:v>
                </c:pt>
                <c:pt idx="21">
                  <c:v>0.85331674445920835</c:v>
                </c:pt>
                <c:pt idx="22">
                  <c:v>0.84396836536690223</c:v>
                </c:pt>
                <c:pt idx="23">
                  <c:v>0.834676505235601</c:v>
                </c:pt>
                <c:pt idx="24">
                  <c:v>0.82545150275030832</c:v>
                </c:pt>
                <c:pt idx="25">
                  <c:v>0.81630205445541248</c:v>
                </c:pt>
                <c:pt idx="26">
                  <c:v>0.80723544351940135</c:v>
                </c:pt>
                <c:pt idx="27">
                  <c:v>0.79825773478369033</c:v>
                </c:pt>
                <c:pt idx="28">
                  <c:v>0.78937394148368989</c:v>
                </c:pt>
                <c:pt idx="29">
                  <c:v>0.78058816810329579</c:v>
                </c:pt>
                <c:pt idx="30">
                  <c:v>0.77190373306544158</c:v>
                </c:pt>
                <c:pt idx="31">
                  <c:v>0.76332327433989977</c:v>
                </c:pt>
                <c:pt idx="32">
                  <c:v>0.75484884053943735</c:v>
                </c:pt>
                <c:pt idx="33">
                  <c:v>0.74648196965583291</c:v>
                </c:pt>
                <c:pt idx="34">
                  <c:v>0.73822375724124656</c:v>
                </c:pt>
                <c:pt idx="35">
                  <c:v>0.7300749155543107</c:v>
                </c:pt>
                <c:pt idx="36">
                  <c:v>0.72203582495309382</c:v>
                </c:pt>
                <c:pt idx="37">
                  <c:v>0.7141065786198284</c:v>
                </c:pt>
                <c:pt idx="38">
                  <c:v>0.70628702153782907</c:v>
                </c:pt>
                <c:pt idx="39">
                  <c:v>0.69857678450350746</c:v>
                </c:pt>
                <c:pt idx="40">
                  <c:v>0.6909753138410728</c:v>
                </c:pt>
                <c:pt idx="41">
                  <c:v>0.68348189739056697</c:v>
                </c:pt>
                <c:pt idx="42">
                  <c:v>0.67609568725815328</c:v>
                </c:pt>
                <c:pt idx="43">
                  <c:v>0.66881571974850529</c:v>
                </c:pt>
                <c:pt idx="44">
                  <c:v>0.66164093284060943</c:v>
                </c:pt>
                <c:pt idx="45">
                  <c:v>0.65457018151858393</c:v>
                </c:pt>
                <c:pt idx="46">
                  <c:v>0.64760225122678206</c:v>
                </c:pt>
                <c:pt idx="47">
                  <c:v>0.64073586968231966</c:v>
                </c:pt>
                <c:pt idx="48">
                  <c:v>0.63396971724726781</c:v>
                </c:pt>
                <c:pt idx="49">
                  <c:v>0.62730243603626157</c:v>
                </c:pt>
                <c:pt idx="50">
                  <c:v>0.6207326379125182</c:v>
                </c:pt>
                <c:pt idx="51">
                  <c:v>0.61425891150567158</c:v>
                </c:pt>
                <c:pt idx="52">
                  <c:v>0.60787982836793675</c:v>
                </c:pt>
                <c:pt idx="53">
                  <c:v>0.60159394837051805</c:v>
                </c:pt>
                <c:pt idx="54">
                  <c:v>0.59539982442953454</c:v>
                </c:pt>
                <c:pt idx="55">
                  <c:v>0.58929600663977766</c:v>
                </c:pt>
                <c:pt idx="56">
                  <c:v>0.58328104588509067</c:v>
                </c:pt>
                <c:pt idx="57">
                  <c:v>0.5773534969858729</c:v>
                </c:pt>
                <c:pt idx="58">
                  <c:v>0.57151192143698726</c:v>
                </c:pt>
                <c:pt idx="59">
                  <c:v>0.56575488978304755</c:v>
                </c:pt>
                <c:pt idx="60">
                  <c:v>0.56008098367254133</c:v>
                </c:pt>
                <c:pt idx="61">
                  <c:v>0.55448879762742243</c:v>
                </c:pt>
                <c:pt idx="62">
                  <c:v>0.54897694056057633</c:v>
                </c:pt>
                <c:pt idx="63">
                  <c:v>0.54354403706983434</c:v>
                </c:pt>
                <c:pt idx="64">
                  <c:v>0.53818872853396205</c:v>
                </c:pt>
                <c:pt idx="65">
                  <c:v>0.53290967403315537</c:v>
                </c:pt>
                <c:pt idx="66">
                  <c:v>0.52770555111405471</c:v>
                </c:pt>
                <c:pt idx="67">
                  <c:v>0.52257505641704571</c:v>
                </c:pt>
                <c:pt idx="68">
                  <c:v>0.51751690618164026</c:v>
                </c:pt>
                <c:pt idx="69">
                  <c:v>0.51252983664398866</c:v>
                </c:pt>
                <c:pt idx="70">
                  <c:v>0.50761260433902045</c:v>
                </c:pt>
                <c:pt idx="71">
                  <c:v>0.50276398631834873</c:v>
                </c:pt>
                <c:pt idx="72">
                  <c:v>0.49798278029385168</c:v>
                </c:pt>
                <c:pt idx="73">
                  <c:v>0.49326780471577136</c:v>
                </c:pt>
                <c:pt idx="74">
                  <c:v>0.4886178987932045</c:v>
                </c:pt>
                <c:pt idx="75">
                  <c:v>0.48403192246401661</c:v>
                </c:pt>
                <c:pt idx="76">
                  <c:v>0.47950875632044176</c:v>
                </c:pt>
                <c:pt idx="77">
                  <c:v>0.47504730149596519</c:v>
                </c:pt>
                <c:pt idx="78">
                  <c:v>0.47064647951847238</c:v>
                </c:pt>
                <c:pt idx="79">
                  <c:v>0.46630523213412245</c:v>
                </c:pt>
                <c:pt idx="80">
                  <c:v>0.4620225211059138</c:v>
                </c:pt>
                <c:pt idx="81">
                  <c:v>0.457797327990489</c:v>
                </c:pt>
                <c:pt idx="82">
                  <c:v>0.45362865389634166</c:v>
                </c:pt>
                <c:pt idx="83">
                  <c:v>0.449515519226239</c:v>
                </c:pt>
                <c:pt idx="84">
                  <c:v>0.44545696340638186</c:v>
                </c:pt>
                <c:pt idx="85">
                  <c:v>0.44145204460453358</c:v>
                </c:pt>
                <c:pt idx="86">
                  <c:v>0.4374998394391183</c:v>
                </c:pt>
                <c:pt idx="87">
                  <c:v>0.43359944268105766</c:v>
                </c:pt>
                <c:pt idx="88">
                  <c:v>0.42974996694992817</c:v>
                </c:pt>
                <c:pt idx="89">
                  <c:v>0.42595054240583696</c:v>
                </c:pt>
                <c:pt idx="90">
                  <c:v>0.42220031643826073</c:v>
                </c:pt>
                <c:pt idx="91">
                  <c:v>0.41849845335294888</c:v>
                </c:pt>
                <c:pt idx="92">
                  <c:v>0.41484413405786391</c:v>
                </c:pt>
                <c:pt idx="93">
                  <c:v>0.41123655574902052</c:v>
                </c:pt>
                <c:pt idx="94">
                  <c:v>0.40767493159697876</c:v>
                </c:pt>
                <c:pt idx="95">
                  <c:v>0.40415849043466034</c:v>
                </c:pt>
                <c:pt idx="96">
                  <c:v>0.4006864764470669</c:v>
                </c:pt>
                <c:pt idx="97">
                  <c:v>0.39725814886341504</c:v>
                </c:pt>
                <c:pt idx="98">
                  <c:v>0.39387278165212736</c:v>
                </c:pt>
                <c:pt idx="99">
                  <c:v>0.39052966321906579</c:v>
                </c:pt>
                <c:pt idx="100">
                  <c:v>0.38722809610933662</c:v>
                </c:pt>
                <c:pt idx="101">
                  <c:v>0.38396739671295244</c:v>
                </c:pt>
                <c:pt idx="102">
                  <c:v>0.38074689497458769</c:v>
                </c:pt>
                <c:pt idx="103">
                  <c:v>0.37756593410763584</c:v>
                </c:pt>
                <c:pt idx="104">
                  <c:v>0.37442387031272895</c:v>
                </c:pt>
                <c:pt idx="105">
                  <c:v>0.37132007250086418</c:v>
                </c:pt>
                <c:pt idx="106">
                  <c:v>0.36825392202124285</c:v>
                </c:pt>
                <c:pt idx="107">
                  <c:v>0.36522481239391003</c:v>
                </c:pt>
                <c:pt idx="108">
                  <c:v>0.3622321490472582</c:v>
                </c:pt>
                <c:pt idx="109">
                  <c:v>0.35927534906043967</c:v>
                </c:pt>
                <c:pt idx="110">
                  <c:v>0.35635384091071776</c:v>
                </c:pt>
                <c:pt idx="111">
                  <c:v>0.35346706422576601</c:v>
                </c:pt>
                <c:pt idx="112">
                  <c:v>0.35061446954091702</c:v>
                </c:pt>
                <c:pt idx="113">
                  <c:v>0.34779551806134856</c:v>
                </c:pt>
                <c:pt idx="114">
                  <c:v>0.34500968142918087</c:v>
                </c:pt>
                <c:pt idx="115">
                  <c:v>0.34225644149545698</c:v>
                </c:pt>
                <c:pt idx="116">
                  <c:v>0.33953529009696282</c:v>
                </c:pt>
                <c:pt idx="117">
                  <c:v>0.33684572883783992</c:v>
                </c:pt>
                <c:pt idx="118">
                  <c:v>0.33418726887593941</c:v>
                </c:pt>
                <c:pt idx="119">
                  <c:v>0.33155943071385574</c:v>
                </c:pt>
                <c:pt idx="120">
                  <c:v>0.32896174399457989</c:v>
                </c:pt>
                <c:pt idx="121">
                  <c:v>0.32639374730170223</c:v>
                </c:pt>
                <c:pt idx="122">
                  <c:v>0.32385498796409828</c:v>
                </c:pt>
                <c:pt idx="123">
                  <c:v>0.32134502186502045</c:v>
                </c:pt>
                <c:pt idx="124">
                  <c:v>0.31886341325552459</c:v>
                </c:pt>
                <c:pt idx="125">
                  <c:v>0.31640973457215282</c:v>
                </c:pt>
                <c:pt idx="126">
                  <c:v>0.31398356625879387</c:v>
                </c:pt>
                <c:pt idx="127">
                  <c:v>0.31158449659264298</c:v>
                </c:pt>
                <c:pt idx="128">
                  <c:v>0.30921212151418198</c:v>
                </c:pt>
                <c:pt idx="129">
                  <c:v>0.30686604446109755</c:v>
                </c:pt>
                <c:pt idx="130">
                  <c:v>0.30454587620605933</c:v>
                </c:pt>
                <c:pt idx="131">
                  <c:v>0.3022512346982752</c:v>
                </c:pt>
                <c:pt idx="132">
                  <c:v>0.29998174490874718</c:v>
                </c:pt>
                <c:pt idx="133">
                  <c:v>0.29773703867914281</c:v>
                </c:pt>
                <c:pt idx="134">
                  <c:v>0.29551675457420923</c:v>
                </c:pt>
                <c:pt idx="135">
                  <c:v>0.29332053773764599</c:v>
                </c:pt>
                <c:pt idx="136">
                  <c:v>0.29114803975136283</c:v>
                </c:pt>
                <c:pt idx="137">
                  <c:v>0.28899891849804304</c:v>
                </c:pt>
                <c:pt idx="138">
                  <c:v>0.28687283802693742</c:v>
                </c:pt>
                <c:pt idx="139">
                  <c:v>0.2847694684228157</c:v>
                </c:pt>
                <c:pt idx="140">
                  <c:v>0.28268848567799887</c:v>
                </c:pt>
                <c:pt idx="141">
                  <c:v>0.28062957156740209</c:v>
                </c:pt>
                <c:pt idx="142">
                  <c:v>0.27859241352651687</c:v>
                </c:pt>
                <c:pt idx="143">
                  <c:v>0.2765767045322608</c:v>
                </c:pt>
                <c:pt idx="144">
                  <c:v>0.27458214298662875</c:v>
                </c:pt>
                <c:pt idx="145">
                  <c:v>0.27260843260307532</c:v>
                </c:pt>
                <c:pt idx="146">
                  <c:v>0.2706552822955649</c:v>
                </c:pt>
                <c:pt idx="147">
                  <c:v>0.26872240607022313</c:v>
                </c:pt>
                <c:pt idx="148">
                  <c:v>0.2668095229195262</c:v>
                </c:pt>
                <c:pt idx="149">
                  <c:v>0.26491635671896807</c:v>
                </c:pt>
                <c:pt idx="150">
                  <c:v>0.26304263612614043</c:v>
                </c:pt>
                <c:pt idx="151">
                  <c:v>0.26118809448217117</c:v>
                </c:pt>
                <c:pt idx="152">
                  <c:v>0.25935246971546067</c:v>
                </c:pt>
                <c:pt idx="153">
                  <c:v>0.25753550424765681</c:v>
                </c:pt>
                <c:pt idx="154">
                  <c:v>0.2557369449018192</c:v>
                </c:pt>
                <c:pt idx="155">
                  <c:v>0.25395654281271207</c:v>
                </c:pt>
                <c:pt idx="156">
                  <c:v>0.25219405333917666</c:v>
                </c:pt>
                <c:pt idx="157">
                  <c:v>0.25044923597853153</c:v>
                </c:pt>
                <c:pt idx="158">
                  <c:v>0.24872185428294735</c:v>
                </c:pt>
                <c:pt idx="159">
                  <c:v>0.24701167577775096</c:v>
                </c:pt>
                <c:pt idx="160">
                  <c:v>0.24531847188160683</c:v>
                </c:pt>
                <c:pt idx="161">
                  <c:v>0.24364201782853279</c:v>
                </c:pt>
                <c:pt idx="162">
                  <c:v>0.24198209259170045</c:v>
                </c:pt>
                <c:pt idx="163">
                  <c:v>0.24033847880898063</c:v>
                </c:pt>
                <c:pt idx="164">
                  <c:v>0.2387109627101841</c:v>
                </c:pt>
                <c:pt idx="165">
                  <c:v>0.23709933404596173</c:v>
                </c:pt>
                <c:pt idx="166">
                  <c:v>0.23550338601831822</c:v>
                </c:pt>
                <c:pt idx="167">
                  <c:v>0.23392291521270192</c:v>
                </c:pt>
                <c:pt idx="168">
                  <c:v>0.23235772153162948</c:v>
                </c:pt>
                <c:pt idx="169">
                  <c:v>0.23080760812980849</c:v>
                </c:pt>
                <c:pt idx="170">
                  <c:v>0.22927238135072081</c:v>
                </c:pt>
                <c:pt idx="171">
                  <c:v>0.22775185066463</c:v>
                </c:pt>
                <c:pt idx="172">
                  <c:v>0.22624582860797771</c:v>
                </c:pt>
                <c:pt idx="173">
                  <c:v>0.22475413072413308</c:v>
                </c:pt>
                <c:pt idx="174">
                  <c:v>0.22327657550546642</c:v>
                </c:pt>
                <c:pt idx="175">
                  <c:v>0.22181298433670749</c:v>
                </c:pt>
                <c:pt idx="176">
                  <c:v>0.22036318143956302</c:v>
                </c:pt>
                <c:pt idx="177">
                  <c:v>0.21892699381855774</c:v>
                </c:pt>
                <c:pt idx="178">
                  <c:v>0.21750425120807348</c:v>
                </c:pt>
                <c:pt idx="179">
                  <c:v>0.21609478602055088</c:v>
                </c:pt>
                <c:pt idx="180">
                  <c:v>0.21469843329583171</c:v>
                </c:pt>
                <c:pt idx="181">
                  <c:v>0.21331503065160851</c:v>
                </c:pt>
                <c:pt idx="182">
                  <c:v>0.21194441823495869</c:v>
                </c:pt>
                <c:pt idx="183">
                  <c:v>0.21058643867493232</c:v>
                </c:pt>
                <c:pt idx="184">
                  <c:v>0.20924093703617219</c:v>
                </c:pt>
                <c:pt idx="185">
                  <c:v>0.20790776077353823</c:v>
                </c:pt>
                <c:pt idx="186">
                  <c:v>0.20658675968771301</c:v>
                </c:pt>
                <c:pt idx="187">
                  <c:v>0.20527778588176404</c:v>
                </c:pt>
                <c:pt idx="188">
                  <c:v>0.20398069371864025</c:v>
                </c:pt>
                <c:pt idx="189">
                  <c:v>0.20269533977957976</c:v>
                </c:pt>
                <c:pt idx="190">
                  <c:v>0.20142158282340716</c:v>
                </c:pt>
                <c:pt idx="191">
                  <c:v>0.20015928374669933</c:v>
                </c:pt>
                <c:pt idx="192">
                  <c:v>0.19890830554479666</c:v>
                </c:pt>
                <c:pt idx="193">
                  <c:v>0.19766851327364354</c:v>
                </c:pt>
                <c:pt idx="194">
                  <c:v>0.19643977401243506</c:v>
                </c:pt>
                <c:pt idx="195">
                  <c:v>0.19522195682705135</c:v>
                </c:pt>
                <c:pt idx="196">
                  <c:v>0.19401493273426107</c:v>
                </c:pt>
                <c:pt idx="197">
                  <c:v>0.19281857466667662</c:v>
                </c:pt>
                <c:pt idx="198">
                  <c:v>0.19163275743844266</c:v>
                </c:pt>
                <c:pt idx="199">
                  <c:v>0.19045735771163885</c:v>
                </c:pt>
                <c:pt idx="200">
                  <c:v>0.18929225396338367</c:v>
                </c:pt>
                <c:pt idx="201">
                  <c:v>0.18813732645361914</c:v>
                </c:pt>
                <c:pt idx="202">
                  <c:v>0.18699245719356328</c:v>
                </c:pt>
                <c:pt idx="203">
                  <c:v>0.18585752991481241</c:v>
                </c:pt>
                <c:pt idx="204">
                  <c:v>0.18473243003908091</c:v>
                </c:pt>
                <c:pt idx="205">
                  <c:v>0.18361704464855877</c:v>
                </c:pt>
                <c:pt idx="206">
                  <c:v>0.18251126245687987</c:v>
                </c:pt>
                <c:pt idx="207">
                  <c:v>0.18141497378067883</c:v>
                </c:pt>
                <c:pt idx="208">
                  <c:v>0.18032807051172883</c:v>
                </c:pt>
                <c:pt idx="209">
                  <c:v>0.17925044608964424</c:v>
                </c:pt>
                <c:pt idx="210">
                  <c:v>0.17818199547513525</c:v>
                </c:pt>
                <c:pt idx="211">
                  <c:v>0.17712261512380256</c:v>
                </c:pt>
                <c:pt idx="212">
                  <c:v>0.17607220296045911</c:v>
                </c:pt>
                <c:pt idx="213">
                  <c:v>0.17503065835396781</c:v>
                </c:pt>
                <c:pt idx="214">
                  <c:v>0.17399788209258182</c:v>
                </c:pt>
                <c:pt idx="215">
                  <c:v>0.17297377635977673</c:v>
                </c:pt>
                <c:pt idx="216">
                  <c:v>0.17195824471056553</c:v>
                </c:pt>
                <c:pt idx="217">
                  <c:v>0.17095119204828102</c:v>
                </c:pt>
                <c:pt idx="218">
                  <c:v>0.16995252460181975</c:v>
                </c:pt>
                <c:pt idx="219">
                  <c:v>0.16896214990333391</c:v>
                </c:pt>
                <c:pt idx="220">
                  <c:v>0.16797997676636212</c:v>
                </c:pt>
                <c:pt idx="221">
                  <c:v>0.16700591526439057</c:v>
                </c:pt>
                <c:pt idx="222">
                  <c:v>0.16603987670983222</c:v>
                </c:pt>
                <c:pt idx="223">
                  <c:v>0.16508177363341758</c:v>
                </c:pt>
                <c:pt idx="224">
                  <c:v>0.16413151976398499</c:v>
                </c:pt>
                <c:pt idx="225">
                  <c:v>0.16318903000866491</c:v>
                </c:pt>
                <c:pt idx="226">
                  <c:v>0.16225422043344695</c:v>
                </c:pt>
                <c:pt idx="227">
                  <c:v>0.16132700824412116</c:v>
                </c:pt>
                <c:pt idx="228">
                  <c:v>0.16040731176758738</c:v>
                </c:pt>
                <c:pt idx="229">
                  <c:v>0.15949505043352319</c:v>
                </c:pt>
                <c:pt idx="230">
                  <c:v>0.15859014475640187</c:v>
                </c:pt>
                <c:pt idx="231">
                  <c:v>0.15769251631785441</c:v>
                </c:pt>
                <c:pt idx="232">
                  <c:v>0.15680208774936766</c:v>
                </c:pt>
                <c:pt idx="233">
                  <c:v>0.15591878271530935</c:v>
                </c:pt>
                <c:pt idx="234">
                  <c:v>0.15504252589627687</c:v>
                </c:pt>
                <c:pt idx="235">
                  <c:v>0.15417324297275747</c:v>
                </c:pt>
                <c:pt idx="236">
                  <c:v>0.15331086060909971</c:v>
                </c:pt>
                <c:pt idx="237">
                  <c:v>0.15245530643778249</c:v>
                </c:pt>
                <c:pt idx="238">
                  <c:v>0.15160650904398043</c:v>
                </c:pt>
                <c:pt idx="239">
                  <c:v>0.15076439795041841</c:v>
                </c:pt>
                <c:pt idx="240">
                  <c:v>0.14992890360250555</c:v>
                </c:pt>
                <c:pt idx="241">
                  <c:v>0.14909995735374726</c:v>
                </c:pt>
                <c:pt idx="242">
                  <c:v>0.14827749145142799</c:v>
                </c:pt>
                <c:pt idx="243">
                  <c:v>0.1474614390225566</c:v>
                </c:pt>
                <c:pt idx="244">
                  <c:v>0.14665173406007237</c:v>
                </c:pt>
                <c:pt idx="245">
                  <c:v>0.14584831140930299</c:v>
                </c:pt>
                <c:pt idx="246">
                  <c:v>0.14505110675467281</c:v>
                </c:pt>
                <c:pt idx="247">
                  <c:v>0.14426005660665209</c:v>
                </c:pt>
                <c:pt idx="248">
                  <c:v>0.14347509828894423</c:v>
                </c:pt>
                <c:pt idx="249">
                  <c:v>0.14269616992590806</c:v>
                </c:pt>
                <c:pt idx="250">
                  <c:v>0.14192321043020573</c:v>
                </c:pt>
                <c:pt idx="251">
                  <c:v>0.1411561594906745</c:v>
                </c:pt>
                <c:pt idx="252">
                  <c:v>0.14039495756041931</c:v>
                </c:pt>
                <c:pt idx="253">
                  <c:v>0.13963954584511573</c:v>
                </c:pt>
                <c:pt idx="254">
                  <c:v>0.13888986629152689</c:v>
                </c:pt>
                <c:pt idx="255">
                  <c:v>0.13814586157622255</c:v>
                </c:pt>
                <c:pt idx="256">
                  <c:v>0.13740747509450246</c:v>
                </c:pt>
                <c:pt idx="257">
                  <c:v>0.13667465094951259</c:v>
                </c:pt>
                <c:pt idx="258">
                  <c:v>0.13594733394156022</c:v>
                </c:pt>
                <c:pt idx="259">
                  <c:v>0.13522546955761328</c:v>
                </c:pt>
                <c:pt idx="260">
                  <c:v>0.13450900396098797</c:v>
                </c:pt>
                <c:pt idx="261">
                  <c:v>0.13379788398121595</c:v>
                </c:pt>
                <c:pt idx="262">
                  <c:v>0.13309205710409266</c:v>
                </c:pt>
                <c:pt idx="263">
                  <c:v>0.13239147146189612</c:v>
                </c:pt>
                <c:pt idx="264">
                  <c:v>0.13169607582377929</c:v>
                </c:pt>
                <c:pt idx="265">
                  <c:v>0.13100581958632995</c:v>
                </c:pt>
                <c:pt idx="266">
                  <c:v>0.13032065276429183</c:v>
                </c:pt>
                <c:pt idx="267">
                  <c:v>0.12964052598145148</c:v>
                </c:pt>
                <c:pt idx="268">
                  <c:v>0.12896539046167765</c:v>
                </c:pt>
                <c:pt idx="269">
                  <c:v>0.12829519802011924</c:v>
                </c:pt>
                <c:pt idx="270">
                  <c:v>0.12762990105455208</c:v>
                </c:pt>
                <c:pt idx="271">
                  <c:v>0.12696945253687586</c:v>
                </c:pt>
                <c:pt idx="272">
                  <c:v>0.12631380600475528</c:v>
                </c:pt>
                <c:pt idx="273">
                  <c:v>0.12566291555340592</c:v>
                </c:pt>
                <c:pt idx="274">
                  <c:v>0.12501673582751738</c:v>
                </c:pt>
                <c:pt idx="275">
                  <c:v>0.12437522201331597</c:v>
                </c:pt>
                <c:pt idx="276">
                  <c:v>0.1237383298307605</c:v>
                </c:pt>
                <c:pt idx="277">
                  <c:v>0.12310601552587064</c:v>
                </c:pt>
                <c:pt idx="278">
                  <c:v>0.12247823586318451</c:v>
                </c:pt>
                <c:pt idx="279">
                  <c:v>0.12185494811834297</c:v>
                </c:pt>
                <c:pt idx="280">
                  <c:v>0.12123611007079826</c:v>
                </c:pt>
                <c:pt idx="281">
                  <c:v>0.12062167999664497</c:v>
                </c:pt>
                <c:pt idx="282">
                  <c:v>0.12001161666157079</c:v>
                </c:pt>
                <c:pt idx="283">
                  <c:v>0.11940587931392377</c:v>
                </c:pt>
                <c:pt idx="284">
                  <c:v>0.11880442767789579</c:v>
                </c:pt>
                <c:pt idx="285">
                  <c:v>0.11820722194681821</c:v>
                </c:pt>
                <c:pt idx="286">
                  <c:v>0.11761422277656919</c:v>
                </c:pt>
                <c:pt idx="287">
                  <c:v>0.1170253912790884</c:v>
                </c:pt>
                <c:pt idx="288">
                  <c:v>0.11644068901599947</c:v>
                </c:pt>
                <c:pt idx="289">
                  <c:v>0.11586007799233689</c:v>
                </c:pt>
                <c:pt idx="290">
                  <c:v>0.11528352065037495</c:v>
                </c:pt>
                <c:pt idx="291">
                  <c:v>0.11471097986355838</c:v>
                </c:pt>
                <c:pt idx="292">
                  <c:v>0.11414241893053123</c:v>
                </c:pt>
                <c:pt idx="293">
                  <c:v>0.11357780156926212</c:v>
                </c:pt>
                <c:pt idx="294">
                  <c:v>0.11301709191126674</c:v>
                </c:pt>
                <c:pt idx="295">
                  <c:v>0.11246025449592156</c:v>
                </c:pt>
                <c:pt idx="296">
                  <c:v>0.11190725426486992</c:v>
                </c:pt>
                <c:pt idx="297">
                  <c:v>0.1113580565565192</c:v>
                </c:pt>
                <c:pt idx="298">
                  <c:v>0.11081262710062467</c:v>
                </c:pt>
                <c:pt idx="299">
                  <c:v>0.11027093201296101</c:v>
                </c:pt>
                <c:pt idx="300">
                  <c:v>0.10973293779007975</c:v>
                </c:pt>
                <c:pt idx="301">
                  <c:v>0.10919861130414688</c:v>
                </c:pt>
                <c:pt idx="302">
                  <c:v>0.10866791979786805</c:v>
                </c:pt>
                <c:pt idx="303">
                  <c:v>0.10814083087948811</c:v>
                </c:pt>
                <c:pt idx="304">
                  <c:v>0.1076173125178751</c:v>
                </c:pt>
                <c:pt idx="305">
                  <c:v>0.10709733303767788</c:v>
                </c:pt>
                <c:pt idx="306">
                  <c:v>0.10658086111456255</c:v>
                </c:pt>
                <c:pt idx="307">
                  <c:v>0.1060678657705223</c:v>
                </c:pt>
                <c:pt idx="308">
                  <c:v>0.1055583163692615</c:v>
                </c:pt>
                <c:pt idx="309">
                  <c:v>0.1050521826116515</c:v>
                </c:pt>
                <c:pt idx="310">
                  <c:v>0.10454943453125776</c:v>
                </c:pt>
                <c:pt idx="311">
                  <c:v>0.10405004248993588</c:v>
                </c:pt>
                <c:pt idx="312">
                  <c:v>0.10355397717349668</c:v>
                </c:pt>
                <c:pt idx="313">
                  <c:v>0.1030612095874387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27E-BB4B-A028-8148444817D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Sheet1!$D$2:$D$315</c:f>
              <c:numCache>
                <c:formatCode>General</c:formatCode>
                <c:ptCount val="31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0.98235290000000008</c:v>
                </c:pt>
                <c:pt idx="8">
                  <c:v>0.98235290000000008</c:v>
                </c:pt>
                <c:pt idx="9">
                  <c:v>0.98235290000000008</c:v>
                </c:pt>
                <c:pt idx="10">
                  <c:v>0.98235290000000008</c:v>
                </c:pt>
                <c:pt idx="11">
                  <c:v>0.98235290000000008</c:v>
                </c:pt>
                <c:pt idx="12">
                  <c:v>0.95</c:v>
                </c:pt>
                <c:pt idx="13">
                  <c:v>0.85</c:v>
                </c:pt>
                <c:pt idx="14">
                  <c:v>0.85</c:v>
                </c:pt>
                <c:pt idx="15">
                  <c:v>0.85</c:v>
                </c:pt>
                <c:pt idx="16">
                  <c:v>0.85</c:v>
                </c:pt>
                <c:pt idx="17">
                  <c:v>0.85</c:v>
                </c:pt>
                <c:pt idx="18">
                  <c:v>0.85</c:v>
                </c:pt>
                <c:pt idx="19">
                  <c:v>0.85</c:v>
                </c:pt>
                <c:pt idx="20">
                  <c:v>0.85</c:v>
                </c:pt>
                <c:pt idx="21">
                  <c:v>0.85</c:v>
                </c:pt>
                <c:pt idx="22">
                  <c:v>0.85</c:v>
                </c:pt>
                <c:pt idx="23">
                  <c:v>0.85</c:v>
                </c:pt>
                <c:pt idx="24">
                  <c:v>0.85</c:v>
                </c:pt>
                <c:pt idx="25">
                  <c:v>0.78088239999999998</c:v>
                </c:pt>
                <c:pt idx="26">
                  <c:v>0.78088239999999998</c:v>
                </c:pt>
                <c:pt idx="27">
                  <c:v>0.76323530000000006</c:v>
                </c:pt>
                <c:pt idx="28">
                  <c:v>0.76323530000000006</c:v>
                </c:pt>
                <c:pt idx="29">
                  <c:v>0.76323530000000006</c:v>
                </c:pt>
                <c:pt idx="30">
                  <c:v>0.76323530000000006</c:v>
                </c:pt>
                <c:pt idx="31">
                  <c:v>0.76323530000000006</c:v>
                </c:pt>
                <c:pt idx="32">
                  <c:v>0.76323530000000006</c:v>
                </c:pt>
                <c:pt idx="33">
                  <c:v>0.76323530000000006</c:v>
                </c:pt>
                <c:pt idx="34">
                  <c:v>0.76323530000000006</c:v>
                </c:pt>
                <c:pt idx="35">
                  <c:v>0.76323530000000006</c:v>
                </c:pt>
                <c:pt idx="36">
                  <c:v>0.72794120000000007</c:v>
                </c:pt>
                <c:pt idx="37">
                  <c:v>0.68823530000000011</c:v>
                </c:pt>
                <c:pt idx="38">
                  <c:v>0.66911759999999998</c:v>
                </c:pt>
                <c:pt idx="39">
                  <c:v>0.66911759999999998</c:v>
                </c:pt>
                <c:pt idx="40">
                  <c:v>0.66911759999999998</c:v>
                </c:pt>
                <c:pt idx="41">
                  <c:v>0.66911759999999998</c:v>
                </c:pt>
                <c:pt idx="42">
                  <c:v>0.66911759999999998</c:v>
                </c:pt>
                <c:pt idx="43">
                  <c:v>0.66911759999999998</c:v>
                </c:pt>
                <c:pt idx="44">
                  <c:v>0.66911759999999998</c:v>
                </c:pt>
                <c:pt idx="45">
                  <c:v>0.65294120000000011</c:v>
                </c:pt>
                <c:pt idx="46">
                  <c:v>0.65294120000000011</c:v>
                </c:pt>
                <c:pt idx="47">
                  <c:v>0.6323529</c:v>
                </c:pt>
                <c:pt idx="48">
                  <c:v>0.6323529</c:v>
                </c:pt>
                <c:pt idx="49">
                  <c:v>0.59411760000000002</c:v>
                </c:pt>
                <c:pt idx="50">
                  <c:v>0.57352939999999997</c:v>
                </c:pt>
                <c:pt idx="51">
                  <c:v>0.57352939999999997</c:v>
                </c:pt>
                <c:pt idx="52">
                  <c:v>0.55294120000000002</c:v>
                </c:pt>
                <c:pt idx="53">
                  <c:v>0.55294120000000002</c:v>
                </c:pt>
                <c:pt idx="54">
                  <c:v>0.55294120000000002</c:v>
                </c:pt>
                <c:pt idx="55">
                  <c:v>0.55294120000000002</c:v>
                </c:pt>
                <c:pt idx="56">
                  <c:v>0.55294120000000002</c:v>
                </c:pt>
                <c:pt idx="57">
                  <c:v>0.55294120000000002</c:v>
                </c:pt>
                <c:pt idx="58">
                  <c:v>0.55294120000000002</c:v>
                </c:pt>
                <c:pt idx="59">
                  <c:v>0.55294120000000002</c:v>
                </c:pt>
                <c:pt idx="60">
                  <c:v>0.55294120000000002</c:v>
                </c:pt>
                <c:pt idx="61">
                  <c:v>0.55294120000000002</c:v>
                </c:pt>
                <c:pt idx="62">
                  <c:v>0.55294120000000002</c:v>
                </c:pt>
                <c:pt idx="63">
                  <c:v>0.55294120000000002</c:v>
                </c:pt>
                <c:pt idx="64">
                  <c:v>0.55294120000000002</c:v>
                </c:pt>
                <c:pt idx="65">
                  <c:v>0.55294120000000002</c:v>
                </c:pt>
                <c:pt idx="66">
                  <c:v>0.55294120000000002</c:v>
                </c:pt>
                <c:pt idx="67">
                  <c:v>0.55294120000000002</c:v>
                </c:pt>
                <c:pt idx="68">
                  <c:v>0.53235290000000002</c:v>
                </c:pt>
                <c:pt idx="69">
                  <c:v>0.53235290000000002</c:v>
                </c:pt>
                <c:pt idx="70">
                  <c:v>0.53235290000000002</c:v>
                </c:pt>
                <c:pt idx="71">
                  <c:v>0.53235290000000002</c:v>
                </c:pt>
                <c:pt idx="72">
                  <c:v>0.53235290000000002</c:v>
                </c:pt>
                <c:pt idx="73">
                  <c:v>0.53235290000000002</c:v>
                </c:pt>
                <c:pt idx="74">
                  <c:v>0.53235290000000002</c:v>
                </c:pt>
                <c:pt idx="75">
                  <c:v>0.53235290000000002</c:v>
                </c:pt>
                <c:pt idx="76">
                  <c:v>0.53235290000000002</c:v>
                </c:pt>
                <c:pt idx="77">
                  <c:v>0.53235290000000002</c:v>
                </c:pt>
                <c:pt idx="78">
                  <c:v>0.53235290000000002</c:v>
                </c:pt>
                <c:pt idx="79">
                  <c:v>0.53235290000000002</c:v>
                </c:pt>
                <c:pt idx="80">
                  <c:v>0.53235290000000002</c:v>
                </c:pt>
                <c:pt idx="81">
                  <c:v>0.53235290000000002</c:v>
                </c:pt>
                <c:pt idx="82">
                  <c:v>0.53235290000000002</c:v>
                </c:pt>
                <c:pt idx="83">
                  <c:v>0.53235290000000002</c:v>
                </c:pt>
                <c:pt idx="84">
                  <c:v>0.53235290000000002</c:v>
                </c:pt>
                <c:pt idx="85">
                  <c:v>0.48235289999999997</c:v>
                </c:pt>
                <c:pt idx="86">
                  <c:v>0.45882350000000005</c:v>
                </c:pt>
                <c:pt idx="87">
                  <c:v>0.43676470000000001</c:v>
                </c:pt>
                <c:pt idx="88">
                  <c:v>0.43676470000000001</c:v>
                </c:pt>
                <c:pt idx="89">
                  <c:v>0.43676470000000001</c:v>
                </c:pt>
                <c:pt idx="90">
                  <c:v>0.43676470000000001</c:v>
                </c:pt>
                <c:pt idx="91">
                  <c:v>0.43676470000000001</c:v>
                </c:pt>
                <c:pt idx="92">
                  <c:v>0.43676470000000001</c:v>
                </c:pt>
                <c:pt idx="93">
                  <c:v>0.43676470000000001</c:v>
                </c:pt>
                <c:pt idx="94">
                  <c:v>0.43676470000000001</c:v>
                </c:pt>
                <c:pt idx="95">
                  <c:v>0.41029409999999999</c:v>
                </c:pt>
                <c:pt idx="96">
                  <c:v>0.41029409999999999</c:v>
                </c:pt>
                <c:pt idx="97">
                  <c:v>0.35588239999999999</c:v>
                </c:pt>
                <c:pt idx="98">
                  <c:v>0.35588239999999999</c:v>
                </c:pt>
                <c:pt idx="99">
                  <c:v>0.35588239999999999</c:v>
                </c:pt>
                <c:pt idx="100">
                  <c:v>0.35588239999999999</c:v>
                </c:pt>
                <c:pt idx="101">
                  <c:v>0.35588239999999999</c:v>
                </c:pt>
                <c:pt idx="102">
                  <c:v>0.35588239999999999</c:v>
                </c:pt>
                <c:pt idx="103">
                  <c:v>0.35588239999999999</c:v>
                </c:pt>
                <c:pt idx="104">
                  <c:v>0.35588239999999999</c:v>
                </c:pt>
                <c:pt idx="105">
                  <c:v>0.35588239999999999</c:v>
                </c:pt>
                <c:pt idx="106">
                  <c:v>0.35588239999999999</c:v>
                </c:pt>
                <c:pt idx="107">
                  <c:v>0.35588239999999999</c:v>
                </c:pt>
                <c:pt idx="108">
                  <c:v>0.35588239999999999</c:v>
                </c:pt>
                <c:pt idx="109">
                  <c:v>0.35588239999999999</c:v>
                </c:pt>
                <c:pt idx="110">
                  <c:v>0.35588239999999999</c:v>
                </c:pt>
                <c:pt idx="111">
                  <c:v>0.35588239999999999</c:v>
                </c:pt>
                <c:pt idx="112">
                  <c:v>0.35588239999999999</c:v>
                </c:pt>
                <c:pt idx="113">
                  <c:v>0.35588239999999999</c:v>
                </c:pt>
                <c:pt idx="114">
                  <c:v>0.35588239999999999</c:v>
                </c:pt>
                <c:pt idx="115">
                  <c:v>0.35588239999999999</c:v>
                </c:pt>
                <c:pt idx="116">
                  <c:v>0.35588239999999999</c:v>
                </c:pt>
                <c:pt idx="117">
                  <c:v>0.35588239999999999</c:v>
                </c:pt>
                <c:pt idx="118">
                  <c:v>0.30735289999999998</c:v>
                </c:pt>
                <c:pt idx="119">
                  <c:v>0.30735289999999998</c:v>
                </c:pt>
                <c:pt idx="120">
                  <c:v>0.30735289999999998</c:v>
                </c:pt>
                <c:pt idx="121">
                  <c:v>0.30735289999999998</c:v>
                </c:pt>
                <c:pt idx="122">
                  <c:v>0.30735289999999998</c:v>
                </c:pt>
                <c:pt idx="123">
                  <c:v>0.30735289999999998</c:v>
                </c:pt>
                <c:pt idx="124">
                  <c:v>0.30735289999999998</c:v>
                </c:pt>
                <c:pt idx="125">
                  <c:v>0.30735289999999998</c:v>
                </c:pt>
                <c:pt idx="126">
                  <c:v>0.30735289999999998</c:v>
                </c:pt>
                <c:pt idx="127">
                  <c:v>0.30735289999999998</c:v>
                </c:pt>
                <c:pt idx="128">
                  <c:v>0.30735289999999998</c:v>
                </c:pt>
                <c:pt idx="129">
                  <c:v>0.30735289999999998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27E-BB4B-A028-8148444817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3961456"/>
        <c:axId val="394130048"/>
      </c:lineChart>
      <c:catAx>
        <c:axId val="393961456"/>
        <c:scaling>
          <c:orientation val="minMax"/>
        </c:scaling>
        <c:delete val="0"/>
        <c:axPos val="b"/>
        <c:numFmt formatCode="#,##0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4130048"/>
        <c:crosses val="autoZero"/>
        <c:auto val="1"/>
        <c:lblAlgn val="ctr"/>
        <c:lblOffset val="100"/>
        <c:noMultiLvlLbl val="0"/>
      </c:catAx>
      <c:valAx>
        <c:axId val="394130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3961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 err="1"/>
              <a:t>Ниволумаб</a:t>
            </a:r>
            <a:endParaRPr lang="en-US" dirty="0"/>
          </a:p>
        </c:rich>
      </c:tx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pattFill prst="ltUp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Sheet1!$B$2:$B$315</c:f>
              <c:numCache>
                <c:formatCode>#,##0.00</c:formatCode>
                <c:ptCount val="314"/>
                <c:pt idx="0">
                  <c:v>1</c:v>
                </c:pt>
                <c:pt idx="1">
                  <c:v>0.98955180338476434</c:v>
                </c:pt>
                <c:pt idx="2">
                  <c:v>0.97921277158203934</c:v>
                </c:pt>
                <c:pt idx="3">
                  <c:v>0.96898176401640035</c:v>
                </c:pt>
                <c:pt idx="4">
                  <c:v>0.95885765202937911</c:v>
                </c:pt>
                <c:pt idx="5">
                  <c:v>0.94883931875495298</c:v>
                </c:pt>
                <c:pt idx="6">
                  <c:v>0.93892565899633496</c:v>
                </c:pt>
                <c:pt idx="7">
                  <c:v>0.92911557910405163</c:v>
                </c:pt>
                <c:pt idx="8">
                  <c:v>0.91940799685529395</c:v>
                </c:pt>
                <c:pt idx="9">
                  <c:v>0.9098018413345299</c:v>
                </c:pt>
                <c:pt idx="10">
                  <c:v>0.90029605281536329</c:v>
                </c:pt>
                <c:pt idx="11">
                  <c:v>0.89088958264362783</c:v>
                </c:pt>
                <c:pt idx="12">
                  <c:v>0.88158139312170192</c:v>
                </c:pt>
                <c:pt idx="13">
                  <c:v>0.87237045739403307</c:v>
                </c:pt>
                <c:pt idx="14">
                  <c:v>0.86325575933385712</c:v>
                </c:pt>
                <c:pt idx="15">
                  <c:v>0.85423629343110241</c:v>
                </c:pt>
                <c:pt idx="16">
                  <c:v>0.84531106468146422</c:v>
                </c:pt>
                <c:pt idx="17">
                  <c:v>0.8364790884766381</c:v>
                </c:pt>
                <c:pt idx="18">
                  <c:v>0.827739390495701</c:v>
                </c:pt>
                <c:pt idx="19">
                  <c:v>0.81909100659762668</c:v>
                </c:pt>
                <c:pt idx="20">
                  <c:v>0.81053298271492336</c:v>
                </c:pt>
                <c:pt idx="21">
                  <c:v>0.80206437474838443</c:v>
                </c:pt>
                <c:pt idx="22">
                  <c:v>0.79368424846293728</c:v>
                </c:pt>
                <c:pt idx="23">
                  <c:v>0.78539167938458099</c:v>
                </c:pt>
                <c:pt idx="24">
                  <c:v>0.77718575269840084</c:v>
                </c:pt>
                <c:pt idx="25">
                  <c:v>0.76906556314764796</c:v>
                </c:pt>
                <c:pt idx="26">
                  <c:v>0.76103021493387446</c:v>
                </c:pt>
                <c:pt idx="27">
                  <c:v>0.75307882161811024</c:v>
                </c:pt>
                <c:pt idx="28">
                  <c:v>0.74521050602307426</c:v>
                </c:pt>
                <c:pt idx="29">
                  <c:v>0.73742440013640598</c:v>
                </c:pt>
                <c:pt idx="30">
                  <c:v>0.7297196450149086</c:v>
                </c:pt>
                <c:pt idx="31">
                  <c:v>0.72209539068979289</c:v>
                </c:pt>
                <c:pt idx="32">
                  <c:v>0.7145507960729105</c:v>
                </c:pt>
                <c:pt idx="33">
                  <c:v>0.70708502886396762</c:v>
                </c:pt>
                <c:pt idx="34">
                  <c:v>0.69969726545870725</c:v>
                </c:pt>
                <c:pt idx="35">
                  <c:v>0.69238669085805205</c:v>
                </c:pt>
                <c:pt idx="36">
                  <c:v>0.68515249857819471</c:v>
                </c:pt>
                <c:pt idx="37">
                  <c:v>0.67799389056162973</c:v>
                </c:pt>
                <c:pt idx="38">
                  <c:v>0.67091007708911332</c:v>
                </c:pt>
                <c:pt idx="39">
                  <c:v>0.66390027669254326</c:v>
                </c:pt>
                <c:pt idx="40">
                  <c:v>0.65696371606875026</c:v>
                </c:pt>
                <c:pt idx="41">
                  <c:v>0.65009962999418813</c:v>
                </c:pt>
                <c:pt idx="42">
                  <c:v>0.64330726124051685</c:v>
                </c:pt>
                <c:pt idx="43">
                  <c:v>0.63658586049106725</c:v>
                </c:pt>
                <c:pt idx="44">
                  <c:v>0.62993468625817761</c:v>
                </c:pt>
                <c:pt idx="45">
                  <c:v>0.62335300480139533</c:v>
                </c:pt>
                <c:pt idx="46">
                  <c:v>0.6168400900465324</c:v>
                </c:pt>
                <c:pt idx="47">
                  <c:v>0.61039522350556663</c:v>
                </c:pt>
                <c:pt idx="48">
                  <c:v>0.60401769419737983</c:v>
                </c:pt>
                <c:pt idx="49">
                  <c:v>0.59770679856932418</c:v>
                </c:pt>
                <c:pt idx="50">
                  <c:v>0.59146184041960892</c:v>
                </c:pt>
                <c:pt idx="51">
                  <c:v>0.58528213082049574</c:v>
                </c:pt>
                <c:pt idx="52">
                  <c:v>0.57916698804229916</c:v>
                </c:pt>
                <c:pt idx="53">
                  <c:v>0.57311573747817934</c:v>
                </c:pt>
                <c:pt idx="54">
                  <c:v>0.56712771156972153</c:v>
                </c:pt>
                <c:pt idx="55">
                  <c:v>0.56120224973329247</c:v>
                </c:pt>
                <c:pt idx="56">
                  <c:v>0.55533869828716642</c:v>
                </c:pt>
                <c:pt idx="57">
                  <c:v>0.54953641037941303</c:v>
                </c:pt>
                <c:pt idx="58">
                  <c:v>0.54379474591653809</c:v>
                </c:pt>
                <c:pt idx="59">
                  <c:v>0.53811307149287002</c:v>
                </c:pt>
                <c:pt idx="60">
                  <c:v>0.53249076032068421</c:v>
                </c:pt>
                <c:pt idx="61">
                  <c:v>0.52692719216105732</c:v>
                </c:pt>
                <c:pt idx="62">
                  <c:v>0.5214217532554446</c:v>
                </c:pt>
                <c:pt idx="63">
                  <c:v>0.51597383625797077</c:v>
                </c:pt>
                <c:pt idx="64">
                  <c:v>0.51058284016843014</c:v>
                </c:pt>
                <c:pt idx="65">
                  <c:v>0.5052481702659849</c:v>
                </c:pt>
                <c:pt idx="66">
                  <c:v>0.49996923804355786</c:v>
                </c:pt>
                <c:pt idx="67">
                  <c:v>0.49474546114290924</c:v>
                </c:pt>
                <c:pt idx="68">
                  <c:v>0.48957626329039272</c:v>
                </c:pt>
                <c:pt idx="69">
                  <c:v>0.48446107423338231</c:v>
                </c:pt>
                <c:pt idx="70">
                  <c:v>0.47939932967736365</c:v>
                </c:pt>
                <c:pt idx="71">
                  <c:v>0.47439047122368239</c:v>
                </c:pt>
                <c:pt idx="72">
                  <c:v>0.46943394630794305</c:v>
                </c:pt>
                <c:pt idx="73">
                  <c:v>0.46452920813905169</c:v>
                </c:pt>
                <c:pt idx="74">
                  <c:v>0.45967571563889509</c:v>
                </c:pt>
                <c:pt idx="75">
                  <c:v>0.45487293338265083</c:v>
                </c:pt>
                <c:pt idx="76">
                  <c:v>0.45012033153971992</c:v>
                </c:pt>
                <c:pt idx="77">
                  <c:v>0.4454173858152779</c:v>
                </c:pt>
                <c:pt idx="78">
                  <c:v>0.44076357739243555</c:v>
                </c:pt>
                <c:pt idx="79">
                  <c:v>0.43615839287500474</c:v>
                </c:pt>
                <c:pt idx="80">
                  <c:v>0.43160132423086156</c:v>
                </c:pt>
                <c:pt idx="81">
                  <c:v>0.42709186873590144</c:v>
                </c:pt>
                <c:pt idx="82">
                  <c:v>0.4226295289185803</c:v>
                </c:pt>
                <c:pt idx="83">
                  <c:v>0.41821381250503453</c:v>
                </c:pt>
                <c:pt idx="84">
                  <c:v>0.41384423236477463</c:v>
                </c:pt>
                <c:pt idx="85">
                  <c:v>0.40952030645694626</c:v>
                </c:pt>
                <c:pt idx="86">
                  <c:v>0.40524155777715254</c:v>
                </c:pt>
                <c:pt idx="87">
                  <c:v>0.40100751430483245</c:v>
                </c:pt>
                <c:pt idx="88">
                  <c:v>0.39681770895118862</c:v>
                </c:pt>
                <c:pt idx="89">
                  <c:v>0.39267167950765919</c:v>
                </c:pt>
                <c:pt idx="90">
                  <c:v>0.38856896859492845</c:v>
                </c:pt>
                <c:pt idx="91">
                  <c:v>0.38450912361246931</c:v>
                </c:pt>
                <c:pt idx="92">
                  <c:v>0.38049169668861427</c:v>
                </c:pt>
                <c:pt idx="93">
                  <c:v>0.37651624463114702</c:v>
                </c:pt>
                <c:pt idx="94">
                  <c:v>0.3725823288784107</c:v>
                </c:pt>
                <c:pt idx="95">
                  <c:v>0.3686895154509266</c:v>
                </c:pt>
                <c:pt idx="96">
                  <c:v>0.36483737490351942</c:v>
                </c:pt>
                <c:pt idx="97">
                  <c:v>0.36102548227794096</c:v>
                </c:pt>
                <c:pt idx="98">
                  <c:v>0.35725341705599073</c:v>
                </c:pt>
                <c:pt idx="99">
                  <c:v>0.35352076311312502</c:v>
                </c:pt>
                <c:pt idx="100">
                  <c:v>0.3498271086725509</c:v>
                </c:pt>
                <c:pt idx="101">
                  <c:v>0.34617204625980075</c:v>
                </c:pt>
                <c:pt idx="102">
                  <c:v>0.34255517265777985</c:v>
                </c:pt>
                <c:pt idx="103">
                  <c:v>0.33897608886228536</c:v>
                </c:pt>
                <c:pt idx="104">
                  <c:v>0.33543440003798863</c:v>
                </c:pt>
                <c:pt idx="105">
                  <c:v>0.3319297154748781</c:v>
                </c:pt>
                <c:pt idx="106">
                  <c:v>0.32846164854515736</c:v>
                </c:pt>
                <c:pt idx="107">
                  <c:v>0.32502981666059311</c:v>
                </c:pt>
                <c:pt idx="108">
                  <c:v>0.32163384123030919</c:v>
                </c:pt>
                <c:pt idx="109">
                  <c:v>0.31827334761902148</c:v>
                </c:pt>
                <c:pt idx="110">
                  <c:v>0.31494796510570877</c:v>
                </c:pt>
                <c:pt idx="111">
                  <c:v>0.31165732684271591</c:v>
                </c:pt>
                <c:pt idx="112">
                  <c:v>0.30840106981528442</c:v>
                </c:pt>
                <c:pt idx="113">
                  <c:v>0.30517883480150532</c:v>
                </c:pt>
                <c:pt idx="114">
                  <c:v>0.30199026633269066</c:v>
                </c:pt>
                <c:pt idx="115">
                  <c:v>0.2988350126541594</c:v>
                </c:pt>
                <c:pt idx="116">
                  <c:v>0.29571272568643225</c:v>
                </c:pt>
                <c:pt idx="117">
                  <c:v>0.29262306098683316</c:v>
                </c:pt>
                <c:pt idx="118">
                  <c:v>0.28956567771149067</c:v>
                </c:pt>
                <c:pt idx="119">
                  <c:v>0.28654023857773708</c:v>
                </c:pt>
                <c:pt idx="120">
                  <c:v>0.28354640982690033</c:v>
                </c:pt>
                <c:pt idx="121">
                  <c:v>0.28058386118748468</c:v>
                </c:pt>
                <c:pt idx="122">
                  <c:v>0.27765226583873581</c:v>
                </c:pt>
                <c:pt idx="123">
                  <c:v>0.27475130037458706</c:v>
                </c:pt>
                <c:pt idx="124">
                  <c:v>0.27188064476798174</c:v>
                </c:pt>
                <c:pt idx="125">
                  <c:v>0.26903998233556881</c:v>
                </c:pt>
                <c:pt idx="126">
                  <c:v>0.26622899970276726</c:v>
                </c:pt>
                <c:pt idx="127">
                  <c:v>0.26344738676919527</c:v>
                </c:pt>
                <c:pt idx="128">
                  <c:v>0.26069483667446069</c:v>
                </c:pt>
                <c:pt idx="129">
                  <c:v>0.25797104576430918</c:v>
                </c:pt>
                <c:pt idx="130">
                  <c:v>0.25527571355712569</c:v>
                </c:pt>
                <c:pt idx="131">
                  <c:v>0.25260854271078625</c:v>
                </c:pt>
                <c:pt idx="132">
                  <c:v>0.24996923898985582</c:v>
                </c:pt>
                <c:pt idx="133">
                  <c:v>0.24735751123312902</c:v>
                </c:pt>
                <c:pt idx="134">
                  <c:v>0.24477307132150991</c:v>
                </c:pt>
                <c:pt idx="135">
                  <c:v>0.24221563414622765</c:v>
                </c:pt>
                <c:pt idx="136">
                  <c:v>0.23968491757738392</c:v>
                </c:pt>
                <c:pt idx="137">
                  <c:v>0.23718064243282883</c:v>
                </c:pt>
                <c:pt idx="138">
                  <c:v>0.23470253244736275</c:v>
                </c:pt>
                <c:pt idx="139">
                  <c:v>0.23225031424225898</c:v>
                </c:pt>
                <c:pt idx="140">
                  <c:v>0.22982371729510562</c:v>
                </c:pt>
                <c:pt idx="141">
                  <c:v>0.22742247390996201</c:v>
                </c:pt>
                <c:pt idx="142">
                  <c:v>0.22504631918782744</c:v>
                </c:pt>
                <c:pt idx="143">
                  <c:v>0.22269499099741794</c:v>
                </c:pt>
                <c:pt idx="144">
                  <c:v>0.22036822994624874</c:v>
                </c:pt>
                <c:pt idx="145">
                  <c:v>0.2180657793520189</c:v>
                </c:pt>
                <c:pt idx="146">
                  <c:v>0.21578738521429441</c:v>
                </c:pt>
                <c:pt idx="147">
                  <c:v>0.21353279618648785</c:v>
                </c:pt>
                <c:pt idx="148">
                  <c:v>0.21130176354813035</c:v>
                </c:pt>
                <c:pt idx="149">
                  <c:v>0.20909404117743349</c:v>
                </c:pt>
                <c:pt idx="150">
                  <c:v>0.20690938552413751</c:v>
                </c:pt>
                <c:pt idx="151">
                  <c:v>0.20474755558264376</c:v>
                </c:pt>
                <c:pt idx="152">
                  <c:v>0.20260831286542738</c:v>
                </c:pt>
                <c:pt idx="153">
                  <c:v>0.20049142137672821</c:v>
                </c:pt>
                <c:pt idx="154">
                  <c:v>0.19839664758651612</c:v>
                </c:pt>
                <c:pt idx="155">
                  <c:v>0.19632376040472854</c:v>
                </c:pt>
                <c:pt idx="156">
                  <c:v>0.19427253115577753</c:v>
                </c:pt>
                <c:pt idx="157">
                  <c:v>0.19224273355332244</c:v>
                </c:pt>
                <c:pt idx="158">
                  <c:v>0.190234143675307</c:v>
                </c:pt>
                <c:pt idx="159">
                  <c:v>0.18824653993925641</c:v>
                </c:pt>
                <c:pt idx="160">
                  <c:v>0.18627970307783329</c:v>
                </c:pt>
                <c:pt idx="161">
                  <c:v>0.18433341611464835</c:v>
                </c:pt>
                <c:pt idx="162">
                  <c:v>0.18240746434032445</c:v>
                </c:pt>
                <c:pt idx="163">
                  <c:v>0.18050163528881016</c:v>
                </c:pt>
                <c:pt idx="164">
                  <c:v>0.17861571871394111</c:v>
                </c:pt>
                <c:pt idx="165">
                  <c:v>0.17674950656624622</c:v>
                </c:pt>
                <c:pt idx="166">
                  <c:v>0.17490279296999617</c:v>
                </c:pt>
                <c:pt idx="167">
                  <c:v>0.17307537420049182</c:v>
                </c:pt>
                <c:pt idx="168">
                  <c:v>0.17126704866158957</c:v>
                </c:pt>
                <c:pt idx="169">
                  <c:v>0.16947761686346222</c:v>
                </c:pt>
                <c:pt idx="170">
                  <c:v>0.16770688140059117</c:v>
                </c:pt>
                <c:pt idx="171">
                  <c:v>0.16595464692998976</c:v>
                </c:pt>
                <c:pt idx="172">
                  <c:v>0.16422072014965325</c:v>
                </c:pt>
                <c:pt idx="173">
                  <c:v>0.16250490977723406</c:v>
                </c:pt>
                <c:pt idx="174">
                  <c:v>0.16080702652894038</c:v>
                </c:pt>
                <c:pt idx="175">
                  <c:v>0.15912688309865458</c:v>
                </c:pt>
                <c:pt idx="176">
                  <c:v>0.15746429413727026</c:v>
                </c:pt>
                <c:pt idx="177">
                  <c:v>0.15581907623224472</c:v>
                </c:pt>
                <c:pt idx="178">
                  <c:v>0.15419104788736585</c:v>
                </c:pt>
                <c:pt idx="179">
                  <c:v>0.15258002950272948</c:v>
                </c:pt>
                <c:pt idx="180">
                  <c:v>0.15098584335492649</c:v>
                </c:pt>
                <c:pt idx="181">
                  <c:v>0.14940831357743703</c:v>
                </c:pt>
                <c:pt idx="182">
                  <c:v>0.1478472661412292</c:v>
                </c:pt>
                <c:pt idx="183">
                  <c:v>0.14630252883556055</c:v>
                </c:pt>
                <c:pt idx="184">
                  <c:v>0.14477393124898041</c:v>
                </c:pt>
                <c:pt idx="185">
                  <c:v>0.14326130475053048</c:v>
                </c:pt>
                <c:pt idx="186">
                  <c:v>0.14176448247114173</c:v>
                </c:pt>
                <c:pt idx="187">
                  <c:v>0.14028329928522612</c:v>
                </c:pt>
                <c:pt idx="188">
                  <c:v>0.13881759179246017</c:v>
                </c:pt>
                <c:pt idx="189">
                  <c:v>0.13736719829975902</c:v>
                </c:pt>
                <c:pt idx="190">
                  <c:v>0.13593195880343906</c:v>
                </c:pt>
                <c:pt idx="191">
                  <c:v>0.13451171497156658</c:v>
                </c:pt>
                <c:pt idx="192">
                  <c:v>0.13310631012649118</c:v>
                </c:pt>
                <c:pt idx="193">
                  <c:v>0.13171558922756105</c:v>
                </c:pt>
                <c:pt idx="194">
                  <c:v>0.13033939885401988</c:v>
                </c:pt>
                <c:pt idx="195">
                  <c:v>0.12897758718808144</c:v>
                </c:pt>
                <c:pt idx="196">
                  <c:v>0.12763000399818164</c:v>
                </c:pt>
                <c:pt idx="197">
                  <c:v>0.12629650062240533</c:v>
                </c:pt>
                <c:pt idx="198">
                  <c:v>0.12497692995208624</c:v>
                </c:pt>
                <c:pt idx="199">
                  <c:v>0.1236711464155783</c:v>
                </c:pt>
                <c:pt idx="200">
                  <c:v>0.12237900596219674</c:v>
                </c:pt>
                <c:pt idx="201">
                  <c:v>0.12110036604632665</c:v>
                </c:pt>
                <c:pt idx="202">
                  <c:v>0.11983508561169762</c:v>
                </c:pt>
                <c:pt idx="203">
                  <c:v>0.118583025075823</c:v>
                </c:pt>
                <c:pt idx="204">
                  <c:v>0.11734404631460137</c:v>
                </c:pt>
                <c:pt idx="205">
                  <c:v>0.11611801264707908</c:v>
                </c:pt>
                <c:pt idx="206">
                  <c:v>0.11490478882037197</c:v>
                </c:pt>
                <c:pt idx="207">
                  <c:v>0.11370424099474458</c:v>
                </c:pt>
                <c:pt idx="208">
                  <c:v>0.11251623672884539</c:v>
                </c:pt>
                <c:pt idx="209">
                  <c:v>0.11134064496509601</c:v>
                </c:pt>
                <c:pt idx="210">
                  <c:v>0.11017733601523352</c:v>
                </c:pt>
                <c:pt idx="211">
                  <c:v>0.10902618154600352</c:v>
                </c:pt>
                <c:pt idx="212">
                  <c:v>0.10788705456500249</c:v>
                </c:pt>
                <c:pt idx="213">
                  <c:v>0.10675982940666867</c:v>
                </c:pt>
                <c:pt idx="214">
                  <c:v>0.10564438171841878</c:v>
                </c:pt>
                <c:pt idx="215">
                  <c:v>0.10454058844692972</c:v>
                </c:pt>
                <c:pt idx="216">
                  <c:v>0.10344832782456376</c:v>
                </c:pt>
                <c:pt idx="217">
                  <c:v>0.1023674793559354</c:v>
                </c:pt>
                <c:pt idx="218">
                  <c:v>0.10129792380461849</c:v>
                </c:pt>
                <c:pt idx="219">
                  <c:v>0.10023954317999267</c:v>
                </c:pt>
                <c:pt idx="220">
                  <c:v>9.9192220724226746E-2</c:v>
                </c:pt>
                <c:pt idx="221">
                  <c:v>9.8155840899398161E-2</c:v>
                </c:pt>
                <c:pt idx="222">
                  <c:v>9.713028937474745E-2</c:v>
                </c:pt>
                <c:pt idx="223">
                  <c:v>9.611545301406535E-2</c:v>
                </c:pt>
                <c:pt idx="224">
                  <c:v>9.5111219863211943E-2</c:v>
                </c:pt>
                <c:pt idx="225">
                  <c:v>9.4117479137766191E-2</c:v>
                </c:pt>
                <c:pt idx="226">
                  <c:v>9.3134121210804457E-2</c:v>
                </c:pt>
                <c:pt idx="227">
                  <c:v>9.2161037600806822E-2</c:v>
                </c:pt>
                <c:pt idx="228">
                  <c:v>9.119812095968946E-2</c:v>
                </c:pt>
                <c:pt idx="229">
                  <c:v>9.0245265060962601E-2</c:v>
                </c:pt>
                <c:pt idx="230">
                  <c:v>8.9302364788011609E-2</c:v>
                </c:pt>
                <c:pt idx="231">
                  <c:v>8.8369316122500957E-2</c:v>
                </c:pt>
                <c:pt idx="232">
                  <c:v>8.7446016132899138E-2</c:v>
                </c:pt>
                <c:pt idx="233">
                  <c:v>8.6532362963123541E-2</c:v>
                </c:pt>
                <c:pt idx="234">
                  <c:v>8.5628255821303886E-2</c:v>
                </c:pt>
                <c:pt idx="235">
                  <c:v>8.4733594968663187E-2</c:v>
                </c:pt>
                <c:pt idx="236">
                  <c:v>8.3848281708514882E-2</c:v>
                </c:pt>
                <c:pt idx="237">
                  <c:v>8.2972218375374648E-2</c:v>
                </c:pt>
                <c:pt idx="238">
                  <c:v>8.2105308324186499E-2</c:v>
                </c:pt>
                <c:pt idx="239">
                  <c:v>8.1247455919660844E-2</c:v>
                </c:pt>
                <c:pt idx="240">
                  <c:v>8.0398566525724524E-2</c:v>
                </c:pt>
                <c:pt idx="241">
                  <c:v>7.9558546495080651E-2</c:v>
                </c:pt>
                <c:pt idx="242">
                  <c:v>7.8727303158877673E-2</c:v>
                </c:pt>
                <c:pt idx="243">
                  <c:v>7.7904744816486446E-2</c:v>
                </c:pt>
                <c:pt idx="244">
                  <c:v>7.7090780725384028E-2</c:v>
                </c:pt>
                <c:pt idx="245">
                  <c:v>7.6285321091143221E-2</c:v>
                </c:pt>
                <c:pt idx="246">
                  <c:v>7.5488277057526573E-2</c:v>
                </c:pt>
                <c:pt idx="247">
                  <c:v>7.4699560696684181E-2</c:v>
                </c:pt>
                <c:pt idx="248">
                  <c:v>7.3919084999453488E-2</c:v>
                </c:pt>
                <c:pt idx="249">
                  <c:v>7.3146763865760869E-2</c:v>
                </c:pt>
                <c:pt idx="250">
                  <c:v>7.2382512095123183E-2</c:v>
                </c:pt>
                <c:pt idx="251">
                  <c:v>7.1626245377248654E-2</c:v>
                </c:pt>
                <c:pt idx="252">
                  <c:v>7.0877880282736047E-2</c:v>
                </c:pt>
                <c:pt idx="253">
                  <c:v>7.0137334253870878E-2</c:v>
                </c:pt>
                <c:pt idx="254">
                  <c:v>6.9404525595517949E-2</c:v>
                </c:pt>
                <c:pt idx="255">
                  <c:v>6.867937346610882E-2</c:v>
                </c:pt>
                <c:pt idx="256">
                  <c:v>6.7961797868723736E-2</c:v>
                </c:pt>
                <c:pt idx="257">
                  <c:v>6.7251719642266408E-2</c:v>
                </c:pt>
                <c:pt idx="258">
                  <c:v>6.6549060452731304E-2</c:v>
                </c:pt>
                <c:pt idx="259">
                  <c:v>6.585374278456195E-2</c:v>
                </c:pt>
                <c:pt idx="260">
                  <c:v>6.5165689932099688E-2</c:v>
                </c:pt>
                <c:pt idx="261">
                  <c:v>6.4484825991121625E-2</c:v>
                </c:pt>
                <c:pt idx="262">
                  <c:v>6.3811075850467122E-2</c:v>
                </c:pt>
                <c:pt idx="263">
                  <c:v>6.3144365183751744E-2</c:v>
                </c:pt>
                <c:pt idx="264">
                  <c:v>6.2484620441167663E-2</c:v>
                </c:pt>
                <c:pt idx="265">
                  <c:v>6.183176884136999E-2</c:v>
                </c:pt>
                <c:pt idx="266">
                  <c:v>6.1185738363447546E-2</c:v>
                </c:pt>
                <c:pt idx="267">
                  <c:v>6.0546457738977877E-2</c:v>
                </c:pt>
                <c:pt idx="268">
                  <c:v>5.9913856444164977E-2</c:v>
                </c:pt>
                <c:pt idx="269">
                  <c:v>5.9287864692059329E-2</c:v>
                </c:pt>
                <c:pt idx="270">
                  <c:v>5.8668413424859199E-2</c:v>
                </c:pt>
                <c:pt idx="271">
                  <c:v>5.8055434306292335E-2</c:v>
                </c:pt>
                <c:pt idx="272">
                  <c:v>5.7448859714077316E-2</c:v>
                </c:pt>
                <c:pt idx="273">
                  <c:v>5.6848622732463543E-2</c:v>
                </c:pt>
                <c:pt idx="274">
                  <c:v>5.6254657144849403E-2</c:v>
                </c:pt>
                <c:pt idx="275">
                  <c:v>5.5666897426477367E-2</c:v>
                </c:pt>
                <c:pt idx="276">
                  <c:v>5.5085278737205368E-2</c:v>
                </c:pt>
                <c:pt idx="277">
                  <c:v>5.4509736914353984E-2</c:v>
                </c:pt>
                <c:pt idx="278">
                  <c:v>5.394020846562804E-2</c:v>
                </c:pt>
                <c:pt idx="279">
                  <c:v>5.3376630562112351E-2</c:v>
                </c:pt>
                <c:pt idx="280">
                  <c:v>5.2818941031340626E-2</c:v>
                </c:pt>
                <c:pt idx="281">
                  <c:v>5.226707835043664E-2</c:v>
                </c:pt>
                <c:pt idx="282">
                  <c:v>5.1720981639327347E-2</c:v>
                </c:pt>
                <c:pt idx="283">
                  <c:v>5.1180590654026657E-2</c:v>
                </c:pt>
                <c:pt idx="284">
                  <c:v>5.0645845779989512E-2</c:v>
                </c:pt>
                <c:pt idx="285">
                  <c:v>5.0116688025535247E-2</c:v>
                </c:pt>
                <c:pt idx="286">
                  <c:v>4.9593059015340051E-2</c:v>
                </c:pt>
                <c:pt idx="287">
                  <c:v>4.9074900983996764E-2</c:v>
                </c:pt>
                <c:pt idx="288">
                  <c:v>4.8562156769642761E-2</c:v>
                </c:pt>
                <c:pt idx="289">
                  <c:v>4.8054769807653636E-2</c:v>
                </c:pt>
                <c:pt idx="290">
                  <c:v>4.7552684124403395E-2</c:v>
                </c:pt>
                <c:pt idx="291">
                  <c:v>4.7055844331089433E-2</c:v>
                </c:pt>
                <c:pt idx="292">
                  <c:v>4.6564195617622282E-2</c:v>
                </c:pt>
                <c:pt idx="293">
                  <c:v>4.6077683746579085E-2</c:v>
                </c:pt>
                <c:pt idx="294">
                  <c:v>4.5596255047220154E-2</c:v>
                </c:pt>
                <c:pt idx="295">
                  <c:v>4.5119856409568386E-2</c:v>
                </c:pt>
                <c:pt idx="296">
                  <c:v>4.4648435278549989E-2</c:v>
                </c:pt>
                <c:pt idx="297">
                  <c:v>4.418193964819709E-2</c:v>
                </c:pt>
                <c:pt idx="298">
                  <c:v>4.372031805591025E-2</c:v>
                </c:pt>
                <c:pt idx="299">
                  <c:v>4.3263519576781477E-2</c:v>
                </c:pt>
                <c:pt idx="300">
                  <c:v>4.2811493817976165E-2</c:v>
                </c:pt>
                <c:pt idx="301">
                  <c:v>4.2364190913173998E-2</c:v>
                </c:pt>
                <c:pt idx="302">
                  <c:v>4.1921561517067794E-2</c:v>
                </c:pt>
                <c:pt idx="303">
                  <c:v>4.1483556799919746E-2</c:v>
                </c:pt>
                <c:pt idx="304">
                  <c:v>4.1050128442174906E-2</c:v>
                </c:pt>
                <c:pt idx="305">
                  <c:v>4.0621228629130361E-2</c:v>
                </c:pt>
                <c:pt idx="306">
                  <c:v>4.0196810045660787E-2</c:v>
                </c:pt>
                <c:pt idx="307">
                  <c:v>3.9776825870998435E-2</c:v>
                </c:pt>
                <c:pt idx="308">
                  <c:v>3.936122977356827E-2</c:v>
                </c:pt>
                <c:pt idx="309">
                  <c:v>3.8949975905876559E-2</c:v>
                </c:pt>
                <c:pt idx="310">
                  <c:v>3.854301889945326E-2</c:v>
                </c:pt>
                <c:pt idx="311">
                  <c:v>3.8140313859847043E-2</c:v>
                </c:pt>
                <c:pt idx="312">
                  <c:v>3.7741816361672544E-2</c:v>
                </c:pt>
                <c:pt idx="313">
                  <c:v>3.7347482443709688E-2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01B-8046-B0BB-B0515BAA78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3961456"/>
        <c:axId val="394130048"/>
      </c:area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Sheet1!$C$2:$C$315</c:f>
              <c:numCache>
                <c:formatCode>#,##0.00</c:formatCode>
                <c:ptCount val="314"/>
                <c:pt idx="0">
                  <c:v>1</c:v>
                </c:pt>
                <c:pt idx="1">
                  <c:v>0.98955180338476434</c:v>
                </c:pt>
                <c:pt idx="2">
                  <c:v>0.97921277158203934</c:v>
                </c:pt>
                <c:pt idx="3">
                  <c:v>0.96898176401640035</c:v>
                </c:pt>
                <c:pt idx="4">
                  <c:v>0.95885765202937911</c:v>
                </c:pt>
                <c:pt idx="5">
                  <c:v>0.94883931875495298</c:v>
                </c:pt>
                <c:pt idx="6">
                  <c:v>0.93892565899633496</c:v>
                </c:pt>
                <c:pt idx="7">
                  <c:v>0.92911557910405163</c:v>
                </c:pt>
                <c:pt idx="8">
                  <c:v>0.91940799685529395</c:v>
                </c:pt>
                <c:pt idx="9">
                  <c:v>0.9098018413345299</c:v>
                </c:pt>
                <c:pt idx="10">
                  <c:v>0.90029605281536329</c:v>
                </c:pt>
                <c:pt idx="11">
                  <c:v>0.89088958264362783</c:v>
                </c:pt>
                <c:pt idx="12">
                  <c:v>0.88158139312170192</c:v>
                </c:pt>
                <c:pt idx="13">
                  <c:v>0.87237045739403307</c:v>
                </c:pt>
                <c:pt idx="14">
                  <c:v>0.86325575933385712</c:v>
                </c:pt>
                <c:pt idx="15">
                  <c:v>0.85423629343110241</c:v>
                </c:pt>
                <c:pt idx="16">
                  <c:v>0.84531106468146422</c:v>
                </c:pt>
                <c:pt idx="17">
                  <c:v>0.8364790884766381</c:v>
                </c:pt>
                <c:pt idx="18">
                  <c:v>0.827739390495701</c:v>
                </c:pt>
                <c:pt idx="19">
                  <c:v>0.81909100659762668</c:v>
                </c:pt>
                <c:pt idx="20">
                  <c:v>0.81053298271492336</c:v>
                </c:pt>
                <c:pt idx="21">
                  <c:v>0.80206437474838443</c:v>
                </c:pt>
                <c:pt idx="22">
                  <c:v>0.79368424846293728</c:v>
                </c:pt>
                <c:pt idx="23">
                  <c:v>0.78539167938458099</c:v>
                </c:pt>
                <c:pt idx="24">
                  <c:v>0.77718575269840084</c:v>
                </c:pt>
                <c:pt idx="25">
                  <c:v>0.76906556314764796</c:v>
                </c:pt>
                <c:pt idx="26">
                  <c:v>0.76103021493387446</c:v>
                </c:pt>
                <c:pt idx="27">
                  <c:v>0.75307882161811024</c:v>
                </c:pt>
                <c:pt idx="28">
                  <c:v>0.74521050602307426</c:v>
                </c:pt>
                <c:pt idx="29">
                  <c:v>0.73742440013640598</c:v>
                </c:pt>
                <c:pt idx="30">
                  <c:v>0.7297196450149086</c:v>
                </c:pt>
                <c:pt idx="31">
                  <c:v>0.72209539068979289</c:v>
                </c:pt>
                <c:pt idx="32">
                  <c:v>0.7145507960729105</c:v>
                </c:pt>
                <c:pt idx="33">
                  <c:v>0.70708502886396762</c:v>
                </c:pt>
                <c:pt idx="34">
                  <c:v>0.69969726545870725</c:v>
                </c:pt>
                <c:pt idx="35">
                  <c:v>0.69238669085805205</c:v>
                </c:pt>
                <c:pt idx="36">
                  <c:v>0.68515249857819471</c:v>
                </c:pt>
                <c:pt idx="37">
                  <c:v>0.67799389056162973</c:v>
                </c:pt>
                <c:pt idx="38">
                  <c:v>0.67091007708911332</c:v>
                </c:pt>
                <c:pt idx="39">
                  <c:v>0.66390027669254326</c:v>
                </c:pt>
                <c:pt idx="40">
                  <c:v>0.65696371606875026</c:v>
                </c:pt>
                <c:pt idx="41">
                  <c:v>0.65009962999418813</c:v>
                </c:pt>
                <c:pt idx="42">
                  <c:v>0.64330726124051685</c:v>
                </c:pt>
                <c:pt idx="43">
                  <c:v>0.63658586049106725</c:v>
                </c:pt>
                <c:pt idx="44">
                  <c:v>0.62993468625817761</c:v>
                </c:pt>
                <c:pt idx="45">
                  <c:v>0.62335300480139533</c:v>
                </c:pt>
                <c:pt idx="46">
                  <c:v>0.6168400900465324</c:v>
                </c:pt>
                <c:pt idx="47">
                  <c:v>0.61039522350556663</c:v>
                </c:pt>
                <c:pt idx="48">
                  <c:v>0.60401769419737983</c:v>
                </c:pt>
                <c:pt idx="49">
                  <c:v>0.59770679856932418</c:v>
                </c:pt>
                <c:pt idx="50">
                  <c:v>0.59146184041960892</c:v>
                </c:pt>
                <c:pt idx="51">
                  <c:v>0.58528213082049574</c:v>
                </c:pt>
                <c:pt idx="52">
                  <c:v>0.57916698804229916</c:v>
                </c:pt>
                <c:pt idx="53">
                  <c:v>0.57311573747817934</c:v>
                </c:pt>
                <c:pt idx="54">
                  <c:v>0.56712771156972153</c:v>
                </c:pt>
                <c:pt idx="55">
                  <c:v>0.56120224973329247</c:v>
                </c:pt>
                <c:pt idx="56">
                  <c:v>0.55533869828716642</c:v>
                </c:pt>
                <c:pt idx="57">
                  <c:v>0.54953641037941303</c:v>
                </c:pt>
                <c:pt idx="58">
                  <c:v>0.54379474591653809</c:v>
                </c:pt>
                <c:pt idx="59">
                  <c:v>0.53811307149287002</c:v>
                </c:pt>
                <c:pt idx="60">
                  <c:v>0.53249076032068421</c:v>
                </c:pt>
                <c:pt idx="61">
                  <c:v>0.52692719216105732</c:v>
                </c:pt>
                <c:pt idx="62">
                  <c:v>0.5214217532554446</c:v>
                </c:pt>
                <c:pt idx="63">
                  <c:v>0.51597383625797077</c:v>
                </c:pt>
                <c:pt idx="64">
                  <c:v>0.51058284016843014</c:v>
                </c:pt>
                <c:pt idx="65">
                  <c:v>0.5052481702659849</c:v>
                </c:pt>
                <c:pt idx="66">
                  <c:v>0.49996923804355786</c:v>
                </c:pt>
                <c:pt idx="67">
                  <c:v>0.49474546114290924</c:v>
                </c:pt>
                <c:pt idx="68">
                  <c:v>0.48957626329039272</c:v>
                </c:pt>
                <c:pt idx="69">
                  <c:v>0.48446107423338231</c:v>
                </c:pt>
                <c:pt idx="70">
                  <c:v>0.47939932967736365</c:v>
                </c:pt>
                <c:pt idx="71">
                  <c:v>0.47439047122368239</c:v>
                </c:pt>
                <c:pt idx="72">
                  <c:v>0.46943394630794305</c:v>
                </c:pt>
                <c:pt idx="73">
                  <c:v>0.46452920813905169</c:v>
                </c:pt>
                <c:pt idx="74">
                  <c:v>0.45967571563889509</c:v>
                </c:pt>
                <c:pt idx="75">
                  <c:v>0.45487293338265083</c:v>
                </c:pt>
                <c:pt idx="76">
                  <c:v>0.45012033153971992</c:v>
                </c:pt>
                <c:pt idx="77">
                  <c:v>0.4454173858152779</c:v>
                </c:pt>
                <c:pt idx="78">
                  <c:v>0.44076357739243555</c:v>
                </c:pt>
                <c:pt idx="79">
                  <c:v>0.43615839287500474</c:v>
                </c:pt>
                <c:pt idx="80">
                  <c:v>0.43160132423086156</c:v>
                </c:pt>
                <c:pt idx="81">
                  <c:v>0.42709186873590144</c:v>
                </c:pt>
                <c:pt idx="82">
                  <c:v>0.4226295289185803</c:v>
                </c:pt>
                <c:pt idx="83">
                  <c:v>0.41821381250503453</c:v>
                </c:pt>
                <c:pt idx="84">
                  <c:v>0.41384423236477463</c:v>
                </c:pt>
                <c:pt idx="85">
                  <c:v>0.40952030645694626</c:v>
                </c:pt>
                <c:pt idx="86">
                  <c:v>0.40524155777715254</c:v>
                </c:pt>
                <c:pt idx="87">
                  <c:v>0.40100751430483245</c:v>
                </c:pt>
                <c:pt idx="88">
                  <c:v>0.39681770895118862</c:v>
                </c:pt>
                <c:pt idx="89">
                  <c:v>0.39267167950765919</c:v>
                </c:pt>
                <c:pt idx="90">
                  <c:v>0.38856896859492845</c:v>
                </c:pt>
                <c:pt idx="91">
                  <c:v>0.38450912361246931</c:v>
                </c:pt>
                <c:pt idx="92">
                  <c:v>0.38049169668861427</c:v>
                </c:pt>
                <c:pt idx="93">
                  <c:v>0.37651624463114702</c:v>
                </c:pt>
                <c:pt idx="94">
                  <c:v>0.3725823288784107</c:v>
                </c:pt>
                <c:pt idx="95">
                  <c:v>0.3686895154509266</c:v>
                </c:pt>
                <c:pt idx="96">
                  <c:v>0.36483737490351942</c:v>
                </c:pt>
                <c:pt idx="97">
                  <c:v>0.36102548227794096</c:v>
                </c:pt>
                <c:pt idx="98">
                  <c:v>0.35725341705599073</c:v>
                </c:pt>
                <c:pt idx="99">
                  <c:v>0.35352076311312502</c:v>
                </c:pt>
                <c:pt idx="100">
                  <c:v>0.3498271086725509</c:v>
                </c:pt>
                <c:pt idx="101">
                  <c:v>0.34617204625980075</c:v>
                </c:pt>
                <c:pt idx="102">
                  <c:v>0.34255517265777985</c:v>
                </c:pt>
                <c:pt idx="103">
                  <c:v>0.33897608886228536</c:v>
                </c:pt>
                <c:pt idx="104">
                  <c:v>0.33543440003798863</c:v>
                </c:pt>
                <c:pt idx="105">
                  <c:v>0.3319297154748781</c:v>
                </c:pt>
                <c:pt idx="106">
                  <c:v>0.32846164854515736</c:v>
                </c:pt>
                <c:pt idx="107">
                  <c:v>0.32502981666059311</c:v>
                </c:pt>
                <c:pt idx="108">
                  <c:v>0.32163384123030919</c:v>
                </c:pt>
                <c:pt idx="109">
                  <c:v>0.31827334761902148</c:v>
                </c:pt>
                <c:pt idx="110">
                  <c:v>0.31494796510570877</c:v>
                </c:pt>
                <c:pt idx="111">
                  <c:v>0.31165732684271591</c:v>
                </c:pt>
                <c:pt idx="112">
                  <c:v>0.30840106981528442</c:v>
                </c:pt>
                <c:pt idx="113">
                  <c:v>0.30517883480150532</c:v>
                </c:pt>
                <c:pt idx="114">
                  <c:v>0.30199026633269066</c:v>
                </c:pt>
                <c:pt idx="115">
                  <c:v>0.2988350126541594</c:v>
                </c:pt>
                <c:pt idx="116">
                  <c:v>0.29571272568643225</c:v>
                </c:pt>
                <c:pt idx="117">
                  <c:v>0.29262306098683316</c:v>
                </c:pt>
                <c:pt idx="118">
                  <c:v>0.28956567771149067</c:v>
                </c:pt>
                <c:pt idx="119">
                  <c:v>0.28654023857773708</c:v>
                </c:pt>
                <c:pt idx="120">
                  <c:v>0.28354640982690033</c:v>
                </c:pt>
                <c:pt idx="121">
                  <c:v>0.28058386118748468</c:v>
                </c:pt>
                <c:pt idx="122">
                  <c:v>0.27765226583873581</c:v>
                </c:pt>
                <c:pt idx="123">
                  <c:v>0.27475130037458706</c:v>
                </c:pt>
                <c:pt idx="124">
                  <c:v>0.27188064476798174</c:v>
                </c:pt>
                <c:pt idx="125">
                  <c:v>0.26903998233556881</c:v>
                </c:pt>
                <c:pt idx="126">
                  <c:v>0.26622899970276726</c:v>
                </c:pt>
                <c:pt idx="127">
                  <c:v>0.26344738676919527</c:v>
                </c:pt>
                <c:pt idx="128">
                  <c:v>0.26069483667446069</c:v>
                </c:pt>
                <c:pt idx="129">
                  <c:v>0.25797104576430918</c:v>
                </c:pt>
                <c:pt idx="130">
                  <c:v>0.25527571355712569</c:v>
                </c:pt>
                <c:pt idx="131">
                  <c:v>0.25260854271078625</c:v>
                </c:pt>
                <c:pt idx="132">
                  <c:v>0.24996923898985582</c:v>
                </c:pt>
                <c:pt idx="133">
                  <c:v>0.24735751123312902</c:v>
                </c:pt>
                <c:pt idx="134">
                  <c:v>0.24477307132150991</c:v>
                </c:pt>
                <c:pt idx="135">
                  <c:v>0.24221563414622765</c:v>
                </c:pt>
                <c:pt idx="136">
                  <c:v>0.23968491757738392</c:v>
                </c:pt>
                <c:pt idx="137">
                  <c:v>0.23718064243282883</c:v>
                </c:pt>
                <c:pt idx="138">
                  <c:v>0.23470253244736275</c:v>
                </c:pt>
                <c:pt idx="139">
                  <c:v>0.23225031424225898</c:v>
                </c:pt>
                <c:pt idx="140">
                  <c:v>0.22982371729510562</c:v>
                </c:pt>
                <c:pt idx="141">
                  <c:v>0.22742247390996201</c:v>
                </c:pt>
                <c:pt idx="142">
                  <c:v>0.22504631918782744</c:v>
                </c:pt>
                <c:pt idx="143">
                  <c:v>0.22269499099741794</c:v>
                </c:pt>
                <c:pt idx="144">
                  <c:v>0.22036822994624874</c:v>
                </c:pt>
                <c:pt idx="145">
                  <c:v>0.2180657793520189</c:v>
                </c:pt>
                <c:pt idx="146">
                  <c:v>0.21578738521429441</c:v>
                </c:pt>
                <c:pt idx="147">
                  <c:v>0.21353279618648785</c:v>
                </c:pt>
                <c:pt idx="148">
                  <c:v>0.21130176354813035</c:v>
                </c:pt>
                <c:pt idx="149">
                  <c:v>0.20909404117743349</c:v>
                </c:pt>
                <c:pt idx="150">
                  <c:v>0.20690938552413751</c:v>
                </c:pt>
                <c:pt idx="151">
                  <c:v>0.20474755558264376</c:v>
                </c:pt>
                <c:pt idx="152">
                  <c:v>0.20260831286542738</c:v>
                </c:pt>
                <c:pt idx="153">
                  <c:v>0.20049142137672821</c:v>
                </c:pt>
                <c:pt idx="154">
                  <c:v>0.19839664758651612</c:v>
                </c:pt>
                <c:pt idx="155">
                  <c:v>0.19632376040472854</c:v>
                </c:pt>
                <c:pt idx="156">
                  <c:v>0.19427253115577753</c:v>
                </c:pt>
                <c:pt idx="157">
                  <c:v>0.19224273355332244</c:v>
                </c:pt>
                <c:pt idx="158">
                  <c:v>0.190234143675307</c:v>
                </c:pt>
                <c:pt idx="159">
                  <c:v>0.18824653993925641</c:v>
                </c:pt>
                <c:pt idx="160">
                  <c:v>0.18627970307783329</c:v>
                </c:pt>
                <c:pt idx="161">
                  <c:v>0.18433341611464835</c:v>
                </c:pt>
                <c:pt idx="162">
                  <c:v>0.18240746434032445</c:v>
                </c:pt>
                <c:pt idx="163">
                  <c:v>0.18050163528881016</c:v>
                </c:pt>
                <c:pt idx="164">
                  <c:v>0.17861571871394111</c:v>
                </c:pt>
                <c:pt idx="165">
                  <c:v>0.17674950656624622</c:v>
                </c:pt>
                <c:pt idx="166">
                  <c:v>0.17490279296999617</c:v>
                </c:pt>
                <c:pt idx="167">
                  <c:v>0.17307537420049182</c:v>
                </c:pt>
                <c:pt idx="168">
                  <c:v>0.17126704866158957</c:v>
                </c:pt>
                <c:pt idx="169">
                  <c:v>0.16947761686346222</c:v>
                </c:pt>
                <c:pt idx="170">
                  <c:v>0.16770688140059117</c:v>
                </c:pt>
                <c:pt idx="171">
                  <c:v>0.16595464692998976</c:v>
                </c:pt>
                <c:pt idx="172">
                  <c:v>0.16422072014965325</c:v>
                </c:pt>
                <c:pt idx="173">
                  <c:v>0.16250490977723406</c:v>
                </c:pt>
                <c:pt idx="174">
                  <c:v>0.16080702652894038</c:v>
                </c:pt>
                <c:pt idx="175">
                  <c:v>0.15912688309865458</c:v>
                </c:pt>
                <c:pt idx="176">
                  <c:v>0.15746429413727026</c:v>
                </c:pt>
                <c:pt idx="177">
                  <c:v>0.15581907623224472</c:v>
                </c:pt>
                <c:pt idx="178">
                  <c:v>0.15419104788736585</c:v>
                </c:pt>
                <c:pt idx="179">
                  <c:v>0.15258002950272948</c:v>
                </c:pt>
                <c:pt idx="180">
                  <c:v>0.15098584335492649</c:v>
                </c:pt>
                <c:pt idx="181">
                  <c:v>0.14940831357743703</c:v>
                </c:pt>
                <c:pt idx="182">
                  <c:v>0.1478472661412292</c:v>
                </c:pt>
                <c:pt idx="183">
                  <c:v>0.14630252883556055</c:v>
                </c:pt>
                <c:pt idx="184">
                  <c:v>0.14477393124898041</c:v>
                </c:pt>
                <c:pt idx="185">
                  <c:v>0.14326130475053048</c:v>
                </c:pt>
                <c:pt idx="186">
                  <c:v>0.14176448247114173</c:v>
                </c:pt>
                <c:pt idx="187">
                  <c:v>0.14028329928522612</c:v>
                </c:pt>
                <c:pt idx="188">
                  <c:v>0.13881759179246017</c:v>
                </c:pt>
                <c:pt idx="189">
                  <c:v>0.13736719829975902</c:v>
                </c:pt>
                <c:pt idx="190">
                  <c:v>0.13593195880343906</c:v>
                </c:pt>
                <c:pt idx="191">
                  <c:v>0.13451171497156658</c:v>
                </c:pt>
                <c:pt idx="192">
                  <c:v>0.13310631012649118</c:v>
                </c:pt>
                <c:pt idx="193">
                  <c:v>0.13171558922756105</c:v>
                </c:pt>
                <c:pt idx="194">
                  <c:v>0.13033939885401988</c:v>
                </c:pt>
                <c:pt idx="195">
                  <c:v>0.12897758718808144</c:v>
                </c:pt>
                <c:pt idx="196">
                  <c:v>0.12763000399818164</c:v>
                </c:pt>
                <c:pt idx="197">
                  <c:v>0.12629650062240533</c:v>
                </c:pt>
                <c:pt idx="198">
                  <c:v>0.12497692995208624</c:v>
                </c:pt>
                <c:pt idx="199">
                  <c:v>0.1236711464155783</c:v>
                </c:pt>
                <c:pt idx="200">
                  <c:v>0.12237900596219674</c:v>
                </c:pt>
                <c:pt idx="201">
                  <c:v>0.12110036604632665</c:v>
                </c:pt>
                <c:pt idx="202">
                  <c:v>0.11983508561169762</c:v>
                </c:pt>
                <c:pt idx="203">
                  <c:v>0.118583025075823</c:v>
                </c:pt>
                <c:pt idx="204">
                  <c:v>0.11734404631460137</c:v>
                </c:pt>
                <c:pt idx="205">
                  <c:v>0.11611801264707908</c:v>
                </c:pt>
                <c:pt idx="206">
                  <c:v>0.11490478882037197</c:v>
                </c:pt>
                <c:pt idx="207">
                  <c:v>0.11370424099474458</c:v>
                </c:pt>
                <c:pt idx="208">
                  <c:v>0.11251623672884539</c:v>
                </c:pt>
                <c:pt idx="209">
                  <c:v>0.11134064496509601</c:v>
                </c:pt>
                <c:pt idx="210">
                  <c:v>0.11017733601523352</c:v>
                </c:pt>
                <c:pt idx="211">
                  <c:v>0.10902618154600352</c:v>
                </c:pt>
                <c:pt idx="212">
                  <c:v>0.10788705456500249</c:v>
                </c:pt>
                <c:pt idx="213">
                  <c:v>0.10675982940666867</c:v>
                </c:pt>
                <c:pt idx="214">
                  <c:v>0.10564438171841878</c:v>
                </c:pt>
                <c:pt idx="215">
                  <c:v>0.10454058844692972</c:v>
                </c:pt>
                <c:pt idx="216">
                  <c:v>0.10344832782456376</c:v>
                </c:pt>
                <c:pt idx="217">
                  <c:v>0.1023674793559354</c:v>
                </c:pt>
                <c:pt idx="218">
                  <c:v>0.10129792380461849</c:v>
                </c:pt>
                <c:pt idx="219">
                  <c:v>0.10023954317999267</c:v>
                </c:pt>
                <c:pt idx="220">
                  <c:v>9.9192220724226746E-2</c:v>
                </c:pt>
                <c:pt idx="221">
                  <c:v>9.8155840899398161E-2</c:v>
                </c:pt>
                <c:pt idx="222">
                  <c:v>9.713028937474745E-2</c:v>
                </c:pt>
                <c:pt idx="223">
                  <c:v>9.611545301406535E-2</c:v>
                </c:pt>
                <c:pt idx="224">
                  <c:v>9.5111219863211943E-2</c:v>
                </c:pt>
                <c:pt idx="225">
                  <c:v>9.4117479137766191E-2</c:v>
                </c:pt>
                <c:pt idx="226">
                  <c:v>9.3134121210804457E-2</c:v>
                </c:pt>
                <c:pt idx="227">
                  <c:v>9.2161037600806822E-2</c:v>
                </c:pt>
                <c:pt idx="228">
                  <c:v>9.119812095968946E-2</c:v>
                </c:pt>
                <c:pt idx="229">
                  <c:v>9.0245265060962601E-2</c:v>
                </c:pt>
                <c:pt idx="230">
                  <c:v>8.9302364788011609E-2</c:v>
                </c:pt>
                <c:pt idx="231">
                  <c:v>8.8369316122500957E-2</c:v>
                </c:pt>
                <c:pt idx="232">
                  <c:v>8.7446016132899138E-2</c:v>
                </c:pt>
                <c:pt idx="233">
                  <c:v>8.6532362963123541E-2</c:v>
                </c:pt>
                <c:pt idx="234">
                  <c:v>8.5628255821303886E-2</c:v>
                </c:pt>
                <c:pt idx="235">
                  <c:v>8.4733594968663187E-2</c:v>
                </c:pt>
                <c:pt idx="236">
                  <c:v>8.3848281708514882E-2</c:v>
                </c:pt>
                <c:pt idx="237">
                  <c:v>8.2972218375374648E-2</c:v>
                </c:pt>
                <c:pt idx="238">
                  <c:v>8.2105308324186499E-2</c:v>
                </c:pt>
                <c:pt idx="239">
                  <c:v>8.1247455919660844E-2</c:v>
                </c:pt>
                <c:pt idx="240">
                  <c:v>8.0398566525724524E-2</c:v>
                </c:pt>
                <c:pt idx="241">
                  <c:v>7.9558546495080651E-2</c:v>
                </c:pt>
                <c:pt idx="242">
                  <c:v>7.8727303158877673E-2</c:v>
                </c:pt>
                <c:pt idx="243">
                  <c:v>7.7904744816486446E-2</c:v>
                </c:pt>
                <c:pt idx="244">
                  <c:v>7.7090780725384028E-2</c:v>
                </c:pt>
                <c:pt idx="245">
                  <c:v>7.6285321091143221E-2</c:v>
                </c:pt>
                <c:pt idx="246">
                  <c:v>7.5488277057526573E-2</c:v>
                </c:pt>
                <c:pt idx="247">
                  <c:v>7.4699560696684181E-2</c:v>
                </c:pt>
                <c:pt idx="248">
                  <c:v>7.3919084999453488E-2</c:v>
                </c:pt>
                <c:pt idx="249">
                  <c:v>7.3146763865760869E-2</c:v>
                </c:pt>
                <c:pt idx="250">
                  <c:v>7.2382512095123183E-2</c:v>
                </c:pt>
                <c:pt idx="251">
                  <c:v>7.1626245377248654E-2</c:v>
                </c:pt>
                <c:pt idx="252">
                  <c:v>7.0877880282736047E-2</c:v>
                </c:pt>
                <c:pt idx="253">
                  <c:v>7.0137334253870878E-2</c:v>
                </c:pt>
                <c:pt idx="254">
                  <c:v>6.9404525595517949E-2</c:v>
                </c:pt>
                <c:pt idx="255">
                  <c:v>6.867937346610882E-2</c:v>
                </c:pt>
                <c:pt idx="256">
                  <c:v>6.7961797868723736E-2</c:v>
                </c:pt>
                <c:pt idx="257">
                  <c:v>6.7251719642266408E-2</c:v>
                </c:pt>
                <c:pt idx="258">
                  <c:v>6.6549060452731304E-2</c:v>
                </c:pt>
                <c:pt idx="259">
                  <c:v>6.585374278456195E-2</c:v>
                </c:pt>
                <c:pt idx="260">
                  <c:v>6.5165689932099688E-2</c:v>
                </c:pt>
                <c:pt idx="261">
                  <c:v>6.4484825991121625E-2</c:v>
                </c:pt>
                <c:pt idx="262">
                  <c:v>6.3811075850467122E-2</c:v>
                </c:pt>
                <c:pt idx="263">
                  <c:v>6.3144365183751744E-2</c:v>
                </c:pt>
                <c:pt idx="264">
                  <c:v>6.2484620441167663E-2</c:v>
                </c:pt>
                <c:pt idx="265">
                  <c:v>6.183176884136999E-2</c:v>
                </c:pt>
                <c:pt idx="266">
                  <c:v>6.1185738363447546E-2</c:v>
                </c:pt>
                <c:pt idx="267">
                  <c:v>6.0546457738977877E-2</c:v>
                </c:pt>
                <c:pt idx="268">
                  <c:v>5.9913856444164977E-2</c:v>
                </c:pt>
                <c:pt idx="269">
                  <c:v>5.9287864692059329E-2</c:v>
                </c:pt>
                <c:pt idx="270">
                  <c:v>5.8668413424859199E-2</c:v>
                </c:pt>
                <c:pt idx="271">
                  <c:v>5.8055434306292335E-2</c:v>
                </c:pt>
                <c:pt idx="272">
                  <c:v>5.7448859714077316E-2</c:v>
                </c:pt>
                <c:pt idx="273">
                  <c:v>5.6848622732463543E-2</c:v>
                </c:pt>
                <c:pt idx="274">
                  <c:v>5.6254657144849403E-2</c:v>
                </c:pt>
                <c:pt idx="275">
                  <c:v>5.5666897426477367E-2</c:v>
                </c:pt>
                <c:pt idx="276">
                  <c:v>5.5085278737205368E-2</c:v>
                </c:pt>
                <c:pt idx="277">
                  <c:v>5.4509736914353984E-2</c:v>
                </c:pt>
                <c:pt idx="278">
                  <c:v>5.394020846562804E-2</c:v>
                </c:pt>
                <c:pt idx="279">
                  <c:v>5.3376630562112351E-2</c:v>
                </c:pt>
                <c:pt idx="280">
                  <c:v>5.2818941031340626E-2</c:v>
                </c:pt>
                <c:pt idx="281">
                  <c:v>5.226707835043664E-2</c:v>
                </c:pt>
                <c:pt idx="282">
                  <c:v>5.1720981639327347E-2</c:v>
                </c:pt>
                <c:pt idx="283">
                  <c:v>5.1180590654026657E-2</c:v>
                </c:pt>
                <c:pt idx="284">
                  <c:v>5.0645845779989512E-2</c:v>
                </c:pt>
                <c:pt idx="285">
                  <c:v>5.0116688025535247E-2</c:v>
                </c:pt>
                <c:pt idx="286">
                  <c:v>4.9593059015340051E-2</c:v>
                </c:pt>
                <c:pt idx="287">
                  <c:v>4.9074900983996764E-2</c:v>
                </c:pt>
                <c:pt idx="288">
                  <c:v>4.8562156769642761E-2</c:v>
                </c:pt>
                <c:pt idx="289">
                  <c:v>4.8054769807653636E-2</c:v>
                </c:pt>
                <c:pt idx="290">
                  <c:v>4.7552684124403395E-2</c:v>
                </c:pt>
                <c:pt idx="291">
                  <c:v>4.7055844331089433E-2</c:v>
                </c:pt>
                <c:pt idx="292">
                  <c:v>4.6564195617622282E-2</c:v>
                </c:pt>
                <c:pt idx="293">
                  <c:v>4.6077683746579085E-2</c:v>
                </c:pt>
                <c:pt idx="294">
                  <c:v>4.5596255047220154E-2</c:v>
                </c:pt>
                <c:pt idx="295">
                  <c:v>4.5119856409568386E-2</c:v>
                </c:pt>
                <c:pt idx="296">
                  <c:v>4.4648435278549989E-2</c:v>
                </c:pt>
                <c:pt idx="297">
                  <c:v>4.418193964819709E-2</c:v>
                </c:pt>
                <c:pt idx="298">
                  <c:v>4.372031805591025E-2</c:v>
                </c:pt>
                <c:pt idx="299">
                  <c:v>4.3263519576781477E-2</c:v>
                </c:pt>
                <c:pt idx="300">
                  <c:v>4.2811493817976165E-2</c:v>
                </c:pt>
                <c:pt idx="301">
                  <c:v>4.2364190913173998E-2</c:v>
                </c:pt>
                <c:pt idx="302">
                  <c:v>4.1921561517067794E-2</c:v>
                </c:pt>
                <c:pt idx="303">
                  <c:v>4.1483556799919746E-2</c:v>
                </c:pt>
                <c:pt idx="304">
                  <c:v>4.1050128442174906E-2</c:v>
                </c:pt>
                <c:pt idx="305">
                  <c:v>4.0621228629130361E-2</c:v>
                </c:pt>
                <c:pt idx="306">
                  <c:v>4.0196810045660787E-2</c:v>
                </c:pt>
                <c:pt idx="307">
                  <c:v>3.9776825870998435E-2</c:v>
                </c:pt>
                <c:pt idx="308">
                  <c:v>3.936122977356827E-2</c:v>
                </c:pt>
                <c:pt idx="309">
                  <c:v>3.8949975905876559E-2</c:v>
                </c:pt>
                <c:pt idx="310">
                  <c:v>3.854301889945326E-2</c:v>
                </c:pt>
                <c:pt idx="311">
                  <c:v>3.8140313859847043E-2</c:v>
                </c:pt>
                <c:pt idx="312">
                  <c:v>3.7741816361672544E-2</c:v>
                </c:pt>
                <c:pt idx="313">
                  <c:v>3.7347482443709688E-2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01B-8046-B0BB-B0515BAA788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Sheet1!$D$2:$D$315</c:f>
              <c:numCache>
                <c:formatCode>General</c:formatCode>
                <c:ptCount val="314"/>
                <c:pt idx="0">
                  <c:v>1</c:v>
                </c:pt>
                <c:pt idx="1">
                  <c:v>0.99651000000000001</c:v>
                </c:pt>
                <c:pt idx="2">
                  <c:v>0.97882000000000002</c:v>
                </c:pt>
                <c:pt idx="3">
                  <c:v>0.97882000000000002</c:v>
                </c:pt>
                <c:pt idx="4">
                  <c:v>0.97882000000000002</c:v>
                </c:pt>
                <c:pt idx="5">
                  <c:v>0.97882000000000002</c:v>
                </c:pt>
                <c:pt idx="6">
                  <c:v>0.96594999999999998</c:v>
                </c:pt>
                <c:pt idx="7">
                  <c:v>0.96272999999999997</c:v>
                </c:pt>
                <c:pt idx="8">
                  <c:v>0.96272999999999997</c:v>
                </c:pt>
                <c:pt idx="9">
                  <c:v>0.93861000000000006</c:v>
                </c:pt>
                <c:pt idx="10">
                  <c:v>0.88712999999999997</c:v>
                </c:pt>
                <c:pt idx="11">
                  <c:v>0.88712999999999997</c:v>
                </c:pt>
                <c:pt idx="12">
                  <c:v>0.88712999999999997</c:v>
                </c:pt>
                <c:pt idx="13">
                  <c:v>0.88712999999999997</c:v>
                </c:pt>
                <c:pt idx="14">
                  <c:v>0.88712999999999997</c:v>
                </c:pt>
                <c:pt idx="15">
                  <c:v>0.87104999999999999</c:v>
                </c:pt>
                <c:pt idx="16">
                  <c:v>0.82118000000000002</c:v>
                </c:pt>
                <c:pt idx="17">
                  <c:v>0.79222999999999999</c:v>
                </c:pt>
                <c:pt idx="18">
                  <c:v>0.78578999999999999</c:v>
                </c:pt>
                <c:pt idx="19">
                  <c:v>0.77936000000000005</c:v>
                </c:pt>
                <c:pt idx="20">
                  <c:v>0.77936000000000005</c:v>
                </c:pt>
                <c:pt idx="21">
                  <c:v>0.77936000000000005</c:v>
                </c:pt>
                <c:pt idx="22">
                  <c:v>0.77936000000000005</c:v>
                </c:pt>
                <c:pt idx="23">
                  <c:v>0.77936000000000005</c:v>
                </c:pt>
                <c:pt idx="24">
                  <c:v>0.77936000000000005</c:v>
                </c:pt>
                <c:pt idx="25">
                  <c:v>0.73753000000000002</c:v>
                </c:pt>
                <c:pt idx="26">
                  <c:v>0.73753000000000002</c:v>
                </c:pt>
                <c:pt idx="27">
                  <c:v>0.73753000000000002</c:v>
                </c:pt>
                <c:pt idx="28">
                  <c:v>0.73753000000000002</c:v>
                </c:pt>
                <c:pt idx="29">
                  <c:v>0.72465999999999997</c:v>
                </c:pt>
                <c:pt idx="30">
                  <c:v>0.72465999999999997</c:v>
                </c:pt>
                <c:pt idx="31">
                  <c:v>0.72465999999999997</c:v>
                </c:pt>
                <c:pt idx="32">
                  <c:v>0.72465999999999997</c:v>
                </c:pt>
                <c:pt idx="33">
                  <c:v>0.72465999999999997</c:v>
                </c:pt>
                <c:pt idx="34">
                  <c:v>0.72465999999999997</c:v>
                </c:pt>
                <c:pt idx="35">
                  <c:v>0.72465999999999997</c:v>
                </c:pt>
                <c:pt idx="36">
                  <c:v>0.72465999999999997</c:v>
                </c:pt>
                <c:pt idx="37">
                  <c:v>0.68123</c:v>
                </c:pt>
                <c:pt idx="38">
                  <c:v>0.68123</c:v>
                </c:pt>
                <c:pt idx="39">
                  <c:v>0.68123</c:v>
                </c:pt>
                <c:pt idx="40">
                  <c:v>0.68123</c:v>
                </c:pt>
                <c:pt idx="41">
                  <c:v>0.68123</c:v>
                </c:pt>
                <c:pt idx="42">
                  <c:v>0.66835999999999995</c:v>
                </c:pt>
                <c:pt idx="43">
                  <c:v>0.66835999999999995</c:v>
                </c:pt>
                <c:pt idx="44">
                  <c:v>0.66835999999999995</c:v>
                </c:pt>
                <c:pt idx="45">
                  <c:v>0.66835999999999995</c:v>
                </c:pt>
                <c:pt idx="46">
                  <c:v>0.66835999999999995</c:v>
                </c:pt>
                <c:pt idx="47">
                  <c:v>0.66835999999999995</c:v>
                </c:pt>
                <c:pt idx="48">
                  <c:v>0.64102000000000003</c:v>
                </c:pt>
                <c:pt idx="49">
                  <c:v>0.58150000000000002</c:v>
                </c:pt>
                <c:pt idx="50">
                  <c:v>0.54449999999999998</c:v>
                </c:pt>
                <c:pt idx="51">
                  <c:v>0.54449999999999998</c:v>
                </c:pt>
                <c:pt idx="52">
                  <c:v>0.54449999999999998</c:v>
                </c:pt>
                <c:pt idx="53">
                  <c:v>0.54449999999999998</c:v>
                </c:pt>
                <c:pt idx="54">
                  <c:v>0.54449999999999998</c:v>
                </c:pt>
                <c:pt idx="55">
                  <c:v>0.54449999999999998</c:v>
                </c:pt>
                <c:pt idx="56">
                  <c:v>0.54449999999999998</c:v>
                </c:pt>
                <c:pt idx="57">
                  <c:v>0.54449999999999998</c:v>
                </c:pt>
                <c:pt idx="58">
                  <c:v>0.54449999999999998</c:v>
                </c:pt>
                <c:pt idx="59">
                  <c:v>0.54449999999999998</c:v>
                </c:pt>
                <c:pt idx="60">
                  <c:v>0.54449999999999998</c:v>
                </c:pt>
                <c:pt idx="61">
                  <c:v>0.54449999999999998</c:v>
                </c:pt>
                <c:pt idx="62">
                  <c:v>0.54449999999999998</c:v>
                </c:pt>
                <c:pt idx="63">
                  <c:v>0.54449999999999998</c:v>
                </c:pt>
                <c:pt idx="64">
                  <c:v>0.54449999999999998</c:v>
                </c:pt>
                <c:pt idx="65">
                  <c:v>0.52198</c:v>
                </c:pt>
                <c:pt idx="66">
                  <c:v>0.52198</c:v>
                </c:pt>
                <c:pt idx="67">
                  <c:v>0.52198</c:v>
                </c:pt>
                <c:pt idx="68">
                  <c:v>0.52198</c:v>
                </c:pt>
                <c:pt idx="69">
                  <c:v>0.52198</c:v>
                </c:pt>
                <c:pt idx="70">
                  <c:v>0.52198</c:v>
                </c:pt>
                <c:pt idx="71">
                  <c:v>0.52198</c:v>
                </c:pt>
                <c:pt idx="72">
                  <c:v>0.52198</c:v>
                </c:pt>
                <c:pt idx="73">
                  <c:v>0.52198</c:v>
                </c:pt>
                <c:pt idx="74">
                  <c:v>0.52198</c:v>
                </c:pt>
                <c:pt idx="75">
                  <c:v>0.52198</c:v>
                </c:pt>
                <c:pt idx="76">
                  <c:v>0.52198</c:v>
                </c:pt>
                <c:pt idx="77">
                  <c:v>0.52198</c:v>
                </c:pt>
                <c:pt idx="78">
                  <c:v>0.52198</c:v>
                </c:pt>
                <c:pt idx="79">
                  <c:v>0.52198</c:v>
                </c:pt>
                <c:pt idx="80">
                  <c:v>0.48176999999999998</c:v>
                </c:pt>
                <c:pt idx="81">
                  <c:v>0.48176999999999998</c:v>
                </c:pt>
                <c:pt idx="82">
                  <c:v>0.43029000000000001</c:v>
                </c:pt>
                <c:pt idx="83">
                  <c:v>0.43029000000000001</c:v>
                </c:pt>
                <c:pt idx="84">
                  <c:v>0.43029000000000001</c:v>
                </c:pt>
                <c:pt idx="85">
                  <c:v>0.43029000000000001</c:v>
                </c:pt>
                <c:pt idx="86">
                  <c:v>0.43029000000000001</c:v>
                </c:pt>
                <c:pt idx="87">
                  <c:v>0.43029000000000001</c:v>
                </c:pt>
                <c:pt idx="88">
                  <c:v>0.43029000000000001</c:v>
                </c:pt>
                <c:pt idx="89">
                  <c:v>0.43029000000000001</c:v>
                </c:pt>
                <c:pt idx="90">
                  <c:v>0.43029000000000001</c:v>
                </c:pt>
                <c:pt idx="91">
                  <c:v>0.43029000000000001</c:v>
                </c:pt>
                <c:pt idx="92">
                  <c:v>0.43029000000000001</c:v>
                </c:pt>
                <c:pt idx="93">
                  <c:v>0.43029000000000001</c:v>
                </c:pt>
                <c:pt idx="94">
                  <c:v>0.43029000000000001</c:v>
                </c:pt>
                <c:pt idx="95">
                  <c:v>0.43029000000000001</c:v>
                </c:pt>
                <c:pt idx="96">
                  <c:v>0.43029000000000001</c:v>
                </c:pt>
                <c:pt idx="97">
                  <c:v>0.29677999999999999</c:v>
                </c:pt>
                <c:pt idx="98">
                  <c:v>0.15201000000000001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01B-8046-B0BB-B0515BAA78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3961456"/>
        <c:axId val="394130048"/>
      </c:lineChart>
      <c:catAx>
        <c:axId val="393961456"/>
        <c:scaling>
          <c:orientation val="minMax"/>
        </c:scaling>
        <c:delete val="0"/>
        <c:axPos val="b"/>
        <c:numFmt formatCode="#,##0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4130048"/>
        <c:crosses val="autoZero"/>
        <c:auto val="1"/>
        <c:lblAlgn val="ctr"/>
        <c:lblOffset val="100"/>
        <c:noMultiLvlLbl val="0"/>
      </c:catAx>
      <c:valAx>
        <c:axId val="394130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3961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 err="1"/>
              <a:t>Брентуксимаб</a:t>
            </a:r>
            <a:r>
              <a:rPr lang="ru-RU" baseline="0" dirty="0"/>
              <a:t> </a:t>
            </a:r>
            <a:r>
              <a:rPr lang="ru-RU" baseline="0" dirty="0" err="1"/>
              <a:t>ведотин</a:t>
            </a:r>
            <a:endParaRPr lang="en-US" dirty="0"/>
          </a:p>
        </c:rich>
      </c:tx>
      <c:layout>
        <c:manualLayout>
          <c:xMode val="edge"/>
          <c:yMode val="edge"/>
          <c:x val="0.31426569995372872"/>
          <c:y val="5.0056099618207284E-2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Прием ЛП</c:v>
                </c:pt>
              </c:strCache>
            </c:strRef>
          </c:tx>
          <c:spPr>
            <a:pattFill prst="ltUp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  <a:effectLst/>
          </c:spP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Sheet1!$B$2:$B$315</c:f>
              <c:numCache>
                <c:formatCode>#,##0.00</c:formatCode>
                <c:ptCount val="314"/>
                <c:pt idx="0">
                  <c:v>1</c:v>
                </c:pt>
                <c:pt idx="1">
                  <c:v>0.99990731065639893</c:v>
                </c:pt>
                <c:pt idx="2">
                  <c:v>0.99871571149784821</c:v>
                </c:pt>
                <c:pt idx="3">
                  <c:v>0.99523194078122534</c:v>
                </c:pt>
                <c:pt idx="4">
                  <c:v>0.98905110492603288</c:v>
                </c:pt>
                <c:pt idx="5">
                  <c:v>0.98027106161099964</c:v>
                </c:pt>
                <c:pt idx="6">
                  <c:v>0.9692027743151066</c:v>
                </c:pt>
                <c:pt idx="7">
                  <c:v>0.9562200890280228</c:v>
                </c:pt>
                <c:pt idx="8">
                  <c:v>0.94169102629069346</c:v>
                </c:pt>
                <c:pt idx="9">
                  <c:v>0.9259494943148936</c:v>
                </c:pt>
                <c:pt idx="10">
                  <c:v>0.90928619815804523</c:v>
                </c:pt>
                <c:pt idx="11">
                  <c:v>0.8919483416244014</c:v>
                </c:pt>
                <c:pt idx="12">
                  <c:v>0.87414307588378681</c:v>
                </c:pt>
                <c:pt idx="13">
                  <c:v>0.85604226816754192</c:v>
                </c:pt>
                <c:pt idx="14">
                  <c:v>0.83778745075450245</c:v>
                </c:pt>
                <c:pt idx="15">
                  <c:v>0.81949444553483342</c:v>
                </c:pt>
                <c:pt idx="16">
                  <c:v>0.80125747168060901</c:v>
                </c:pt>
                <c:pt idx="17">
                  <c:v>0.78315269447021119</c:v>
                </c:pt>
                <c:pt idx="18">
                  <c:v>0.76524124234241953</c:v>
                </c:pt>
                <c:pt idx="19">
                  <c:v>0.74757174735531962</c:v>
                </c:pt>
                <c:pt idx="20">
                  <c:v>0.73018247212417964</c:v>
                </c:pt>
                <c:pt idx="21">
                  <c:v>0.71310308465853611</c:v>
                </c:pt>
                <c:pt idx="22">
                  <c:v>0.69635613676250308</c:v>
                </c:pt>
                <c:pt idx="23">
                  <c:v>0.67995829455030743</c:v>
                </c:pt>
                <c:pt idx="24">
                  <c:v>0.66392136249528799</c:v>
                </c:pt>
                <c:pt idx="25">
                  <c:v>0.64825313587372024</c:v>
                </c:pt>
                <c:pt idx="26">
                  <c:v>0.63295811070621089</c:v>
                </c:pt>
                <c:pt idx="27">
                  <c:v>0.61803807537274003</c:v>
                </c:pt>
                <c:pt idx="28">
                  <c:v>0.60349260392912685</c:v>
                </c:pt>
                <c:pt idx="29">
                  <c:v>0.5893194676941047</c:v>
                </c:pt>
                <c:pt idx="30">
                  <c:v>0.57551497881013192</c:v>
                </c:pt>
                <c:pt idx="31">
                  <c:v>0.56207427711459157</c:v>
                </c:pt>
                <c:pt idx="32">
                  <c:v>0.54899156970782914</c:v>
                </c:pt>
                <c:pt idx="33">
                  <c:v>0.53626033099858195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AA-6E4E-9BB7-E7B1A89C53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3961456"/>
        <c:axId val="394130048"/>
      </c:areaChart>
      <c:lineChart>
        <c:grouping val="standard"/>
        <c:varyColors val="0"/>
        <c:ser>
          <c:idx val="1"/>
          <c:order val="1"/>
          <c:tx>
            <c:v>Аппроксимация PFS</c:v>
          </c:tx>
          <c:spPr>
            <a:ln w="2222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Sheet1!$A$2:$A$315</c:f>
              <c:numCache>
                <c:formatCode>#,##0.00</c:formatCode>
                <c:ptCount val="314"/>
                <c:pt idx="0">
                  <c:v>0</c:v>
                </c:pt>
                <c:pt idx="1">
                  <c:v>0.2299794661190965</c:v>
                </c:pt>
                <c:pt idx="2">
                  <c:v>0.45995893223819301</c:v>
                </c:pt>
                <c:pt idx="3">
                  <c:v>0.68993839835728954</c:v>
                </c:pt>
                <c:pt idx="4">
                  <c:v>0.91991786447638602</c:v>
                </c:pt>
                <c:pt idx="5">
                  <c:v>1.1498973305954825</c:v>
                </c:pt>
                <c:pt idx="6">
                  <c:v>1.3798767967145791</c:v>
                </c:pt>
                <c:pt idx="7">
                  <c:v>1.6098562628336757</c:v>
                </c:pt>
                <c:pt idx="8">
                  <c:v>1.839835728952772</c:v>
                </c:pt>
                <c:pt idx="9">
                  <c:v>2.0698151950718686</c:v>
                </c:pt>
                <c:pt idx="10">
                  <c:v>2.299794661190965</c:v>
                </c:pt>
                <c:pt idx="11">
                  <c:v>2.5297741273100618</c:v>
                </c:pt>
                <c:pt idx="12">
                  <c:v>2.7597535934291582</c:v>
                </c:pt>
                <c:pt idx="13">
                  <c:v>2.9897330595482545</c:v>
                </c:pt>
                <c:pt idx="14">
                  <c:v>3.2197125256673513</c:v>
                </c:pt>
                <c:pt idx="15">
                  <c:v>3.4496919917864477</c:v>
                </c:pt>
                <c:pt idx="16">
                  <c:v>3.6796714579055441</c:v>
                </c:pt>
                <c:pt idx="17">
                  <c:v>3.9096509240246409</c:v>
                </c:pt>
                <c:pt idx="18">
                  <c:v>4.1396303901437372</c:v>
                </c:pt>
                <c:pt idx="19">
                  <c:v>4.3696098562628336</c:v>
                </c:pt>
                <c:pt idx="20">
                  <c:v>4.59958932238193</c:v>
                </c:pt>
                <c:pt idx="21">
                  <c:v>4.8295687885010272</c:v>
                </c:pt>
                <c:pt idx="22">
                  <c:v>5.0595482546201236</c:v>
                </c:pt>
                <c:pt idx="23">
                  <c:v>5.28952772073922</c:v>
                </c:pt>
                <c:pt idx="24">
                  <c:v>5.5195071868583163</c:v>
                </c:pt>
                <c:pt idx="25">
                  <c:v>5.7494866529774127</c:v>
                </c:pt>
                <c:pt idx="26">
                  <c:v>5.979466119096509</c:v>
                </c:pt>
                <c:pt idx="27">
                  <c:v>6.2094455852156063</c:v>
                </c:pt>
                <c:pt idx="28">
                  <c:v>6.4394250513347027</c:v>
                </c:pt>
                <c:pt idx="29">
                  <c:v>6.669404517453799</c:v>
                </c:pt>
                <c:pt idx="30">
                  <c:v>6.8993839835728954</c:v>
                </c:pt>
                <c:pt idx="31">
                  <c:v>7.1293634496919918</c:v>
                </c:pt>
                <c:pt idx="32">
                  <c:v>7.3593429158110881</c:v>
                </c:pt>
                <c:pt idx="33">
                  <c:v>7.5893223819301854</c:v>
                </c:pt>
                <c:pt idx="34">
                  <c:v>7.8193018480492817</c:v>
                </c:pt>
                <c:pt idx="35">
                  <c:v>8.0492813141683772</c:v>
                </c:pt>
                <c:pt idx="36">
                  <c:v>8.2792607802874745</c:v>
                </c:pt>
                <c:pt idx="37">
                  <c:v>8.5092402464065717</c:v>
                </c:pt>
                <c:pt idx="38">
                  <c:v>8.7392197125256672</c:v>
                </c:pt>
                <c:pt idx="39">
                  <c:v>8.9691991786447645</c:v>
                </c:pt>
                <c:pt idx="40">
                  <c:v>9.1991786447638599</c:v>
                </c:pt>
                <c:pt idx="41">
                  <c:v>9.4291581108829572</c:v>
                </c:pt>
                <c:pt idx="42">
                  <c:v>9.6591375770020544</c:v>
                </c:pt>
                <c:pt idx="43">
                  <c:v>9.8891170431211499</c:v>
                </c:pt>
                <c:pt idx="44">
                  <c:v>10.119096509240247</c:v>
                </c:pt>
                <c:pt idx="45">
                  <c:v>10.349075975359343</c:v>
                </c:pt>
                <c:pt idx="46">
                  <c:v>10.57905544147844</c:v>
                </c:pt>
                <c:pt idx="47">
                  <c:v>10.809034907597535</c:v>
                </c:pt>
                <c:pt idx="48">
                  <c:v>11.039014373716633</c:v>
                </c:pt>
                <c:pt idx="49">
                  <c:v>11.26899383983573</c:v>
                </c:pt>
                <c:pt idx="50">
                  <c:v>11.498973305954825</c:v>
                </c:pt>
                <c:pt idx="51">
                  <c:v>11.728952772073923</c:v>
                </c:pt>
                <c:pt idx="52">
                  <c:v>11.958932238193018</c:v>
                </c:pt>
                <c:pt idx="53">
                  <c:v>12.188911704312115</c:v>
                </c:pt>
                <c:pt idx="54">
                  <c:v>12.418891170431213</c:v>
                </c:pt>
                <c:pt idx="55">
                  <c:v>12.648870636550308</c:v>
                </c:pt>
                <c:pt idx="56">
                  <c:v>12.878850102669405</c:v>
                </c:pt>
                <c:pt idx="57">
                  <c:v>13.108829568788501</c:v>
                </c:pt>
                <c:pt idx="58">
                  <c:v>13.338809034907598</c:v>
                </c:pt>
                <c:pt idx="59">
                  <c:v>13.568788501026695</c:v>
                </c:pt>
                <c:pt idx="60">
                  <c:v>13.798767967145791</c:v>
                </c:pt>
                <c:pt idx="61">
                  <c:v>14.028747433264888</c:v>
                </c:pt>
                <c:pt idx="62">
                  <c:v>14.258726899383984</c:v>
                </c:pt>
                <c:pt idx="63">
                  <c:v>14.488706365503081</c:v>
                </c:pt>
                <c:pt idx="64">
                  <c:v>14.718685831622176</c:v>
                </c:pt>
                <c:pt idx="65">
                  <c:v>14.948665297741274</c:v>
                </c:pt>
                <c:pt idx="66">
                  <c:v>15.178644763860371</c:v>
                </c:pt>
                <c:pt idx="67">
                  <c:v>15.408624229979466</c:v>
                </c:pt>
                <c:pt idx="68">
                  <c:v>15.638603696098563</c:v>
                </c:pt>
                <c:pt idx="69">
                  <c:v>15.868583162217659</c:v>
                </c:pt>
                <c:pt idx="70">
                  <c:v>16.098562628336754</c:v>
                </c:pt>
                <c:pt idx="71">
                  <c:v>16.328542094455852</c:v>
                </c:pt>
                <c:pt idx="72">
                  <c:v>16.558521560574949</c:v>
                </c:pt>
                <c:pt idx="73">
                  <c:v>16.788501026694046</c:v>
                </c:pt>
                <c:pt idx="74">
                  <c:v>17.018480492813143</c:v>
                </c:pt>
                <c:pt idx="75">
                  <c:v>17.248459958932237</c:v>
                </c:pt>
                <c:pt idx="76">
                  <c:v>17.478439425051334</c:v>
                </c:pt>
                <c:pt idx="77">
                  <c:v>17.708418891170432</c:v>
                </c:pt>
                <c:pt idx="78">
                  <c:v>17.938398357289529</c:v>
                </c:pt>
                <c:pt idx="79">
                  <c:v>18.168377823408626</c:v>
                </c:pt>
                <c:pt idx="80">
                  <c:v>18.39835728952772</c:v>
                </c:pt>
                <c:pt idx="81">
                  <c:v>18.628336755646817</c:v>
                </c:pt>
                <c:pt idx="82">
                  <c:v>18.858316221765914</c:v>
                </c:pt>
                <c:pt idx="83">
                  <c:v>19.088295687885012</c:v>
                </c:pt>
                <c:pt idx="84">
                  <c:v>19.318275154004109</c:v>
                </c:pt>
                <c:pt idx="85">
                  <c:v>19.548254620123203</c:v>
                </c:pt>
                <c:pt idx="86">
                  <c:v>19.7782340862423</c:v>
                </c:pt>
                <c:pt idx="87">
                  <c:v>20.008213552361397</c:v>
                </c:pt>
                <c:pt idx="88">
                  <c:v>20.238193018480494</c:v>
                </c:pt>
                <c:pt idx="89">
                  <c:v>20.468172484599592</c:v>
                </c:pt>
                <c:pt idx="90">
                  <c:v>20.698151950718685</c:v>
                </c:pt>
                <c:pt idx="91">
                  <c:v>20.928131416837783</c:v>
                </c:pt>
                <c:pt idx="92">
                  <c:v>21.15811088295688</c:v>
                </c:pt>
                <c:pt idx="93">
                  <c:v>21.388090349075977</c:v>
                </c:pt>
                <c:pt idx="94">
                  <c:v>21.618069815195071</c:v>
                </c:pt>
                <c:pt idx="95">
                  <c:v>21.848049281314168</c:v>
                </c:pt>
                <c:pt idx="96">
                  <c:v>22.078028747433265</c:v>
                </c:pt>
                <c:pt idx="97">
                  <c:v>22.308008213552363</c:v>
                </c:pt>
                <c:pt idx="98">
                  <c:v>22.53798767967146</c:v>
                </c:pt>
                <c:pt idx="99">
                  <c:v>22.767967145790553</c:v>
                </c:pt>
                <c:pt idx="100">
                  <c:v>22.997946611909651</c:v>
                </c:pt>
                <c:pt idx="101">
                  <c:v>23.227926078028748</c:v>
                </c:pt>
                <c:pt idx="102">
                  <c:v>23.457905544147845</c:v>
                </c:pt>
                <c:pt idx="103">
                  <c:v>23.687885010266942</c:v>
                </c:pt>
                <c:pt idx="104">
                  <c:v>23.917864476386036</c:v>
                </c:pt>
                <c:pt idx="105">
                  <c:v>24.147843942505133</c:v>
                </c:pt>
                <c:pt idx="106">
                  <c:v>24.377823408624231</c:v>
                </c:pt>
                <c:pt idx="107">
                  <c:v>24.607802874743328</c:v>
                </c:pt>
                <c:pt idx="108">
                  <c:v>24.837782340862425</c:v>
                </c:pt>
                <c:pt idx="109">
                  <c:v>25.067761806981519</c:v>
                </c:pt>
                <c:pt idx="110">
                  <c:v>25.297741273100616</c:v>
                </c:pt>
                <c:pt idx="111">
                  <c:v>25.527720739219713</c:v>
                </c:pt>
                <c:pt idx="112">
                  <c:v>25.757700205338811</c:v>
                </c:pt>
                <c:pt idx="113">
                  <c:v>25.987679671457908</c:v>
                </c:pt>
                <c:pt idx="114">
                  <c:v>26.217659137577002</c:v>
                </c:pt>
                <c:pt idx="115">
                  <c:v>26.447638603696099</c:v>
                </c:pt>
                <c:pt idx="116">
                  <c:v>26.677618069815196</c:v>
                </c:pt>
                <c:pt idx="117">
                  <c:v>26.907597535934293</c:v>
                </c:pt>
                <c:pt idx="118">
                  <c:v>27.137577002053391</c:v>
                </c:pt>
                <c:pt idx="119">
                  <c:v>27.367556468172484</c:v>
                </c:pt>
                <c:pt idx="120">
                  <c:v>27.597535934291582</c:v>
                </c:pt>
                <c:pt idx="121">
                  <c:v>27.827515400410679</c:v>
                </c:pt>
                <c:pt idx="122">
                  <c:v>28.057494866529776</c:v>
                </c:pt>
                <c:pt idx="123">
                  <c:v>28.28747433264887</c:v>
                </c:pt>
                <c:pt idx="124">
                  <c:v>28.517453798767967</c:v>
                </c:pt>
                <c:pt idx="125">
                  <c:v>28.747433264887064</c:v>
                </c:pt>
                <c:pt idx="126">
                  <c:v>28.977412731006162</c:v>
                </c:pt>
                <c:pt idx="127">
                  <c:v>29.207392197125259</c:v>
                </c:pt>
                <c:pt idx="128">
                  <c:v>29.437371663244353</c:v>
                </c:pt>
                <c:pt idx="129">
                  <c:v>29.66735112936345</c:v>
                </c:pt>
                <c:pt idx="130">
                  <c:v>29.897330595482547</c:v>
                </c:pt>
                <c:pt idx="131">
                  <c:v>30.127310061601644</c:v>
                </c:pt>
                <c:pt idx="132">
                  <c:v>30.357289527720742</c:v>
                </c:pt>
                <c:pt idx="133">
                  <c:v>30.587268993839835</c:v>
                </c:pt>
                <c:pt idx="134">
                  <c:v>30.817248459958932</c:v>
                </c:pt>
                <c:pt idx="135">
                  <c:v>31.04722792607803</c:v>
                </c:pt>
                <c:pt idx="136">
                  <c:v>31.277207392197127</c:v>
                </c:pt>
                <c:pt idx="137">
                  <c:v>31.507186858316224</c:v>
                </c:pt>
                <c:pt idx="138">
                  <c:v>31.737166324435318</c:v>
                </c:pt>
                <c:pt idx="139">
                  <c:v>31.967145790554415</c:v>
                </c:pt>
                <c:pt idx="140">
                  <c:v>32.197125256673509</c:v>
                </c:pt>
                <c:pt idx="141">
                  <c:v>32.427104722792606</c:v>
                </c:pt>
                <c:pt idx="142">
                  <c:v>32.657084188911703</c:v>
                </c:pt>
                <c:pt idx="143">
                  <c:v>32.887063655030801</c:v>
                </c:pt>
                <c:pt idx="144">
                  <c:v>33.117043121149898</c:v>
                </c:pt>
                <c:pt idx="145">
                  <c:v>33.347022587268995</c:v>
                </c:pt>
                <c:pt idx="146">
                  <c:v>33.577002053388092</c:v>
                </c:pt>
                <c:pt idx="147">
                  <c:v>33.80698151950719</c:v>
                </c:pt>
                <c:pt idx="148">
                  <c:v>34.036960985626287</c:v>
                </c:pt>
                <c:pt idx="149">
                  <c:v>34.266940451745384</c:v>
                </c:pt>
                <c:pt idx="150">
                  <c:v>34.496919917864474</c:v>
                </c:pt>
                <c:pt idx="151">
                  <c:v>34.726899383983572</c:v>
                </c:pt>
                <c:pt idx="152">
                  <c:v>34.956878850102669</c:v>
                </c:pt>
                <c:pt idx="153">
                  <c:v>35.186858316221766</c:v>
                </c:pt>
                <c:pt idx="154">
                  <c:v>35.416837782340863</c:v>
                </c:pt>
                <c:pt idx="155">
                  <c:v>35.646817248459961</c:v>
                </c:pt>
                <c:pt idx="156">
                  <c:v>35.876796714579058</c:v>
                </c:pt>
                <c:pt idx="157">
                  <c:v>36.106776180698155</c:v>
                </c:pt>
                <c:pt idx="158">
                  <c:v>36.336755646817252</c:v>
                </c:pt>
                <c:pt idx="159">
                  <c:v>36.566735112936342</c:v>
                </c:pt>
                <c:pt idx="160">
                  <c:v>36.79671457905544</c:v>
                </c:pt>
                <c:pt idx="161">
                  <c:v>37.026694045174537</c:v>
                </c:pt>
                <c:pt idx="162">
                  <c:v>37.256673511293634</c:v>
                </c:pt>
                <c:pt idx="163">
                  <c:v>37.486652977412732</c:v>
                </c:pt>
                <c:pt idx="164">
                  <c:v>37.716632443531829</c:v>
                </c:pt>
                <c:pt idx="165">
                  <c:v>37.946611909650926</c:v>
                </c:pt>
                <c:pt idx="166">
                  <c:v>38.176591375770023</c:v>
                </c:pt>
                <c:pt idx="167">
                  <c:v>38.406570841889121</c:v>
                </c:pt>
                <c:pt idx="168">
                  <c:v>38.636550308008218</c:v>
                </c:pt>
                <c:pt idx="169">
                  <c:v>38.866529774127308</c:v>
                </c:pt>
                <c:pt idx="170">
                  <c:v>39.096509240246405</c:v>
                </c:pt>
                <c:pt idx="171">
                  <c:v>39.326488706365502</c:v>
                </c:pt>
                <c:pt idx="172">
                  <c:v>39.5564681724846</c:v>
                </c:pt>
                <c:pt idx="173">
                  <c:v>39.786447638603697</c:v>
                </c:pt>
                <c:pt idx="174">
                  <c:v>40.016427104722794</c:v>
                </c:pt>
                <c:pt idx="175">
                  <c:v>40.246406570841891</c:v>
                </c:pt>
                <c:pt idx="176">
                  <c:v>40.476386036960989</c:v>
                </c:pt>
                <c:pt idx="177">
                  <c:v>40.706365503080086</c:v>
                </c:pt>
                <c:pt idx="178">
                  <c:v>40.936344969199183</c:v>
                </c:pt>
                <c:pt idx="179">
                  <c:v>41.166324435318273</c:v>
                </c:pt>
                <c:pt idx="180">
                  <c:v>41.396303901437371</c:v>
                </c:pt>
                <c:pt idx="181">
                  <c:v>41.626283367556468</c:v>
                </c:pt>
                <c:pt idx="182">
                  <c:v>41.856262833675565</c:v>
                </c:pt>
                <c:pt idx="183">
                  <c:v>42.086242299794662</c:v>
                </c:pt>
                <c:pt idx="184">
                  <c:v>42.31622176591376</c:v>
                </c:pt>
                <c:pt idx="185">
                  <c:v>42.546201232032857</c:v>
                </c:pt>
                <c:pt idx="186">
                  <c:v>42.776180698151954</c:v>
                </c:pt>
                <c:pt idx="187">
                  <c:v>43.006160164271051</c:v>
                </c:pt>
                <c:pt idx="188">
                  <c:v>43.236139630390142</c:v>
                </c:pt>
                <c:pt idx="189">
                  <c:v>43.466119096509239</c:v>
                </c:pt>
                <c:pt idx="190">
                  <c:v>43.696098562628336</c:v>
                </c:pt>
                <c:pt idx="191">
                  <c:v>43.926078028747433</c:v>
                </c:pt>
                <c:pt idx="192">
                  <c:v>44.156057494866531</c:v>
                </c:pt>
                <c:pt idx="193">
                  <c:v>44.386036960985628</c:v>
                </c:pt>
                <c:pt idx="194">
                  <c:v>44.616016427104725</c:v>
                </c:pt>
                <c:pt idx="195">
                  <c:v>44.845995893223822</c:v>
                </c:pt>
                <c:pt idx="196">
                  <c:v>45.07597535934292</c:v>
                </c:pt>
                <c:pt idx="197">
                  <c:v>45.305954825462017</c:v>
                </c:pt>
                <c:pt idx="198">
                  <c:v>45.535934291581107</c:v>
                </c:pt>
                <c:pt idx="199">
                  <c:v>45.765913757700204</c:v>
                </c:pt>
                <c:pt idx="200">
                  <c:v>45.995893223819301</c:v>
                </c:pt>
                <c:pt idx="201">
                  <c:v>46.225872689938399</c:v>
                </c:pt>
                <c:pt idx="202">
                  <c:v>46.455852156057496</c:v>
                </c:pt>
                <c:pt idx="203">
                  <c:v>46.685831622176593</c:v>
                </c:pt>
                <c:pt idx="204">
                  <c:v>46.91581108829569</c:v>
                </c:pt>
                <c:pt idx="205">
                  <c:v>47.145790554414788</c:v>
                </c:pt>
                <c:pt idx="206">
                  <c:v>47.375770020533885</c:v>
                </c:pt>
                <c:pt idx="207">
                  <c:v>47.605749486652982</c:v>
                </c:pt>
                <c:pt idx="208">
                  <c:v>47.835728952772072</c:v>
                </c:pt>
                <c:pt idx="209">
                  <c:v>48.06570841889117</c:v>
                </c:pt>
                <c:pt idx="210">
                  <c:v>48.295687885010267</c:v>
                </c:pt>
                <c:pt idx="211">
                  <c:v>48.525667351129364</c:v>
                </c:pt>
                <c:pt idx="212">
                  <c:v>48.755646817248461</c:v>
                </c:pt>
                <c:pt idx="213">
                  <c:v>48.985626283367559</c:v>
                </c:pt>
                <c:pt idx="214">
                  <c:v>49.215605749486656</c:v>
                </c:pt>
                <c:pt idx="215">
                  <c:v>49.445585215605753</c:v>
                </c:pt>
                <c:pt idx="216">
                  <c:v>49.67556468172485</c:v>
                </c:pt>
                <c:pt idx="217">
                  <c:v>49.905544147843941</c:v>
                </c:pt>
                <c:pt idx="218">
                  <c:v>50.135523613963038</c:v>
                </c:pt>
                <c:pt idx="219">
                  <c:v>50.365503080082135</c:v>
                </c:pt>
                <c:pt idx="220">
                  <c:v>50.595482546201232</c:v>
                </c:pt>
                <c:pt idx="221">
                  <c:v>50.82546201232033</c:v>
                </c:pt>
                <c:pt idx="222">
                  <c:v>51.055441478439427</c:v>
                </c:pt>
                <c:pt idx="223">
                  <c:v>51.285420944558524</c:v>
                </c:pt>
                <c:pt idx="224">
                  <c:v>51.515400410677621</c:v>
                </c:pt>
                <c:pt idx="225">
                  <c:v>51.745379876796719</c:v>
                </c:pt>
                <c:pt idx="226">
                  <c:v>51.975359342915816</c:v>
                </c:pt>
                <c:pt idx="227">
                  <c:v>52.205338809034906</c:v>
                </c:pt>
                <c:pt idx="228">
                  <c:v>52.435318275154003</c:v>
                </c:pt>
                <c:pt idx="229">
                  <c:v>52.6652977412731</c:v>
                </c:pt>
                <c:pt idx="230">
                  <c:v>52.895277207392198</c:v>
                </c:pt>
                <c:pt idx="231">
                  <c:v>53.125256673511295</c:v>
                </c:pt>
                <c:pt idx="232">
                  <c:v>53.355236139630392</c:v>
                </c:pt>
                <c:pt idx="233">
                  <c:v>53.585215605749489</c:v>
                </c:pt>
                <c:pt idx="234">
                  <c:v>53.815195071868587</c:v>
                </c:pt>
                <c:pt idx="235">
                  <c:v>54.045174537987684</c:v>
                </c:pt>
                <c:pt idx="236">
                  <c:v>54.275154004106781</c:v>
                </c:pt>
                <c:pt idx="237">
                  <c:v>54.505133470225871</c:v>
                </c:pt>
                <c:pt idx="238">
                  <c:v>54.735112936344969</c:v>
                </c:pt>
                <c:pt idx="239">
                  <c:v>54.965092402464066</c:v>
                </c:pt>
                <c:pt idx="240">
                  <c:v>55.195071868583163</c:v>
                </c:pt>
                <c:pt idx="241">
                  <c:v>55.42505133470226</c:v>
                </c:pt>
                <c:pt idx="242">
                  <c:v>55.655030800821358</c:v>
                </c:pt>
                <c:pt idx="243">
                  <c:v>55.885010266940455</c:v>
                </c:pt>
                <c:pt idx="244">
                  <c:v>56.114989733059552</c:v>
                </c:pt>
                <c:pt idx="245">
                  <c:v>56.344969199178649</c:v>
                </c:pt>
                <c:pt idx="246">
                  <c:v>56.57494866529774</c:v>
                </c:pt>
                <c:pt idx="247">
                  <c:v>56.804928131416837</c:v>
                </c:pt>
                <c:pt idx="248">
                  <c:v>57.034907597535934</c:v>
                </c:pt>
                <c:pt idx="249">
                  <c:v>57.264887063655031</c:v>
                </c:pt>
                <c:pt idx="250">
                  <c:v>57.494866529774129</c:v>
                </c:pt>
                <c:pt idx="251">
                  <c:v>57.724845995893226</c:v>
                </c:pt>
                <c:pt idx="252">
                  <c:v>57.954825462012323</c:v>
                </c:pt>
                <c:pt idx="253">
                  <c:v>58.18480492813142</c:v>
                </c:pt>
                <c:pt idx="254">
                  <c:v>58.414784394250518</c:v>
                </c:pt>
                <c:pt idx="255">
                  <c:v>58.644763860369615</c:v>
                </c:pt>
                <c:pt idx="256">
                  <c:v>58.874743326488705</c:v>
                </c:pt>
                <c:pt idx="257">
                  <c:v>59.104722792607802</c:v>
                </c:pt>
                <c:pt idx="258">
                  <c:v>59.3347022587269</c:v>
                </c:pt>
                <c:pt idx="259">
                  <c:v>59.564681724845997</c:v>
                </c:pt>
                <c:pt idx="260">
                  <c:v>59.794661190965094</c:v>
                </c:pt>
                <c:pt idx="261">
                  <c:v>60.024640657084191</c:v>
                </c:pt>
                <c:pt idx="262">
                  <c:v>60.254620123203289</c:v>
                </c:pt>
                <c:pt idx="263">
                  <c:v>60.484599589322386</c:v>
                </c:pt>
                <c:pt idx="264">
                  <c:v>60.714579055441483</c:v>
                </c:pt>
                <c:pt idx="265">
                  <c:v>60.944558521560573</c:v>
                </c:pt>
                <c:pt idx="266">
                  <c:v>61.17453798767967</c:v>
                </c:pt>
                <c:pt idx="267">
                  <c:v>61.404517453798768</c:v>
                </c:pt>
                <c:pt idx="268">
                  <c:v>61.634496919917865</c:v>
                </c:pt>
                <c:pt idx="269">
                  <c:v>61.864476386036962</c:v>
                </c:pt>
                <c:pt idx="270">
                  <c:v>62.094455852156059</c:v>
                </c:pt>
                <c:pt idx="271">
                  <c:v>62.324435318275157</c:v>
                </c:pt>
                <c:pt idx="272">
                  <c:v>62.554414784394254</c:v>
                </c:pt>
                <c:pt idx="273">
                  <c:v>62.784394250513351</c:v>
                </c:pt>
                <c:pt idx="274">
                  <c:v>63.014373716632448</c:v>
                </c:pt>
                <c:pt idx="275">
                  <c:v>63.244353182751539</c:v>
                </c:pt>
                <c:pt idx="276">
                  <c:v>63.474332648870636</c:v>
                </c:pt>
                <c:pt idx="277">
                  <c:v>63.704312114989733</c:v>
                </c:pt>
                <c:pt idx="278">
                  <c:v>63.93429158110883</c:v>
                </c:pt>
                <c:pt idx="279">
                  <c:v>64.164271047227928</c:v>
                </c:pt>
                <c:pt idx="280">
                  <c:v>64.394250513347018</c:v>
                </c:pt>
                <c:pt idx="281">
                  <c:v>64.624229979466122</c:v>
                </c:pt>
                <c:pt idx="282">
                  <c:v>64.854209445585212</c:v>
                </c:pt>
                <c:pt idx="283">
                  <c:v>65.084188911704317</c:v>
                </c:pt>
                <c:pt idx="284">
                  <c:v>65.314168377823407</c:v>
                </c:pt>
                <c:pt idx="285">
                  <c:v>65.544147843942511</c:v>
                </c:pt>
                <c:pt idx="286">
                  <c:v>65.774127310061601</c:v>
                </c:pt>
                <c:pt idx="287">
                  <c:v>66.004106776180706</c:v>
                </c:pt>
                <c:pt idx="288">
                  <c:v>66.234086242299796</c:v>
                </c:pt>
                <c:pt idx="289">
                  <c:v>66.4640657084189</c:v>
                </c:pt>
                <c:pt idx="290">
                  <c:v>66.69404517453799</c:v>
                </c:pt>
                <c:pt idx="291">
                  <c:v>66.92402464065708</c:v>
                </c:pt>
                <c:pt idx="292">
                  <c:v>67.154004106776185</c:v>
                </c:pt>
                <c:pt idx="293">
                  <c:v>67.383983572895275</c:v>
                </c:pt>
                <c:pt idx="294">
                  <c:v>67.613963039014379</c:v>
                </c:pt>
                <c:pt idx="295">
                  <c:v>67.843942505133469</c:v>
                </c:pt>
                <c:pt idx="296">
                  <c:v>68.073921971252574</c:v>
                </c:pt>
                <c:pt idx="297">
                  <c:v>68.303901437371664</c:v>
                </c:pt>
                <c:pt idx="298">
                  <c:v>68.533880903490768</c:v>
                </c:pt>
                <c:pt idx="299">
                  <c:v>68.763860369609858</c:v>
                </c:pt>
                <c:pt idx="300">
                  <c:v>68.993839835728949</c:v>
                </c:pt>
                <c:pt idx="301">
                  <c:v>69.223819301848053</c:v>
                </c:pt>
                <c:pt idx="302">
                  <c:v>69.453798767967143</c:v>
                </c:pt>
                <c:pt idx="303">
                  <c:v>69.683778234086247</c:v>
                </c:pt>
                <c:pt idx="304">
                  <c:v>69.913757700205338</c:v>
                </c:pt>
                <c:pt idx="305">
                  <c:v>70.143737166324442</c:v>
                </c:pt>
                <c:pt idx="306">
                  <c:v>70.373716632443532</c:v>
                </c:pt>
                <c:pt idx="307">
                  <c:v>70.603696098562637</c:v>
                </c:pt>
                <c:pt idx="308">
                  <c:v>70.833675564681727</c:v>
                </c:pt>
                <c:pt idx="309">
                  <c:v>71.063655030800817</c:v>
                </c:pt>
                <c:pt idx="310">
                  <c:v>71.293634496919921</c:v>
                </c:pt>
                <c:pt idx="311">
                  <c:v>71.523613963039011</c:v>
                </c:pt>
                <c:pt idx="312">
                  <c:v>71.753593429158116</c:v>
                </c:pt>
                <c:pt idx="313">
                  <c:v>71.983572895277206</c:v>
                </c:pt>
              </c:numCache>
            </c:numRef>
          </c:cat>
          <c:val>
            <c:numRef>
              <c:f>Sheet1!$C$2:$C$315</c:f>
              <c:numCache>
                <c:formatCode>#,##0.00</c:formatCode>
                <c:ptCount val="314"/>
                <c:pt idx="0">
                  <c:v>1</c:v>
                </c:pt>
                <c:pt idx="1">
                  <c:v>0.99990731065639893</c:v>
                </c:pt>
                <c:pt idx="2">
                  <c:v>0.99871571149784821</c:v>
                </c:pt>
                <c:pt idx="3">
                  <c:v>0.99523194078122534</c:v>
                </c:pt>
                <c:pt idx="4">
                  <c:v>0.98905110492603288</c:v>
                </c:pt>
                <c:pt idx="5">
                  <c:v>0.98027106161099964</c:v>
                </c:pt>
                <c:pt idx="6">
                  <c:v>0.9692027743151066</c:v>
                </c:pt>
                <c:pt idx="7">
                  <c:v>0.9562200890280228</c:v>
                </c:pt>
                <c:pt idx="8">
                  <c:v>0.94169102629069346</c:v>
                </c:pt>
                <c:pt idx="9">
                  <c:v>0.9259494943148936</c:v>
                </c:pt>
                <c:pt idx="10">
                  <c:v>0.90928619815804523</c:v>
                </c:pt>
                <c:pt idx="11">
                  <c:v>0.8919483416244014</c:v>
                </c:pt>
                <c:pt idx="12">
                  <c:v>0.87414307588378681</c:v>
                </c:pt>
                <c:pt idx="13">
                  <c:v>0.85604226816754192</c:v>
                </c:pt>
                <c:pt idx="14">
                  <c:v>0.83778745075450245</c:v>
                </c:pt>
                <c:pt idx="15">
                  <c:v>0.81949444553483342</c:v>
                </c:pt>
                <c:pt idx="16">
                  <c:v>0.80125747168060901</c:v>
                </c:pt>
                <c:pt idx="17">
                  <c:v>0.78315269447021119</c:v>
                </c:pt>
                <c:pt idx="18">
                  <c:v>0.76524124234241953</c:v>
                </c:pt>
                <c:pt idx="19">
                  <c:v>0.74757174735531962</c:v>
                </c:pt>
                <c:pt idx="20">
                  <c:v>0.73018247212417964</c:v>
                </c:pt>
                <c:pt idx="21">
                  <c:v>0.71310308465853611</c:v>
                </c:pt>
                <c:pt idx="22">
                  <c:v>0.69635613676250308</c:v>
                </c:pt>
                <c:pt idx="23">
                  <c:v>0.67995829455030743</c:v>
                </c:pt>
                <c:pt idx="24">
                  <c:v>0.66392136249528799</c:v>
                </c:pt>
                <c:pt idx="25">
                  <c:v>0.64825313587372024</c:v>
                </c:pt>
                <c:pt idx="26">
                  <c:v>0.63295811070621089</c:v>
                </c:pt>
                <c:pt idx="27">
                  <c:v>0.61803807537274003</c:v>
                </c:pt>
                <c:pt idx="28">
                  <c:v>0.60349260392912685</c:v>
                </c:pt>
                <c:pt idx="29">
                  <c:v>0.5893194676941047</c:v>
                </c:pt>
                <c:pt idx="30">
                  <c:v>0.57551497881013192</c:v>
                </c:pt>
                <c:pt idx="31">
                  <c:v>0.56207427711459157</c:v>
                </c:pt>
                <c:pt idx="32">
                  <c:v>0.54899156970782914</c:v>
                </c:pt>
                <c:pt idx="33">
                  <c:v>0.53626033099858195</c:v>
                </c:pt>
                <c:pt idx="34">
                  <c:v>0.5238734696849332</c:v>
                </c:pt>
                <c:pt idx="35">
                  <c:v>0.51182346803928169</c:v>
                </c:pt>
                <c:pt idx="36">
                  <c:v>0.50010249796707518</c:v>
                </c:pt>
                <c:pt idx="37">
                  <c:v>0.48870251756680161</c:v>
                </c:pt>
                <c:pt idx="38">
                  <c:v>0.47761535130480404</c:v>
                </c:pt>
                <c:pt idx="39">
                  <c:v>0.46683275640987487</c:v>
                </c:pt>
                <c:pt idx="40">
                  <c:v>0.45634647767049563</c:v>
                </c:pt>
                <c:pt idx="41">
                  <c:v>0.44614829246668442</c:v>
                </c:pt>
                <c:pt idx="42">
                  <c:v>0.43623004757617945</c:v>
                </c:pt>
                <c:pt idx="43">
                  <c:v>0.42658368905086608</c:v>
                </c:pt>
                <c:pt idx="44">
                  <c:v>0.41720128625557007</c:v>
                </c:pt>
                <c:pt idx="45">
                  <c:v>0.40807505099074037</c:v>
                </c:pt>
                <c:pt idx="46">
                  <c:v>0.39919735247744947</c:v>
                </c:pt>
                <c:pt idx="47">
                  <c:v>0.39056072886295179</c:v>
                </c:pt>
                <c:pt idx="48">
                  <c:v>0.38215789580391069</c:v>
                </c:pt>
                <c:pt idx="49">
                  <c:v>0.37398175259919142</c:v>
                </c:pt>
                <c:pt idx="50">
                  <c:v>0.36602538627220338</c:v>
                </c:pt>
                <c:pt idx="51">
                  <c:v>0.35828207394200562</c:v>
                </c:pt>
                <c:pt idx="52">
                  <c:v>0.35074528377096836</c:v>
                </c:pt>
                <c:pt idx="53">
                  <c:v>0.34340867473321635</c:v>
                </c:pt>
                <c:pt idx="54">
                  <c:v>0.33626609541112629</c:v>
                </c:pt>
                <c:pt idx="55">
                  <c:v>0.32931158199576871</c:v>
                </c:pt>
                <c:pt idx="56">
                  <c:v>0.32253935564051583</c:v>
                </c:pt>
                <c:pt idx="57">
                  <c:v>0.31594381929434423</c:v>
                </c:pt>
                <c:pt idx="58">
                  <c:v>0.30951955412203502</c:v>
                </c:pt>
                <c:pt idx="59">
                  <c:v>0.30326131560202096</c:v>
                </c:pt>
                <c:pt idx="60">
                  <c:v>0.29716402937857656</c:v>
                </c:pt>
                <c:pt idx="61">
                  <c:v>0.29122278693309023</c:v>
                </c:pt>
                <c:pt idx="62">
                  <c:v>0.28543284112892253</c:v>
                </c:pt>
                <c:pt idx="63">
                  <c:v>0.27978960167563782</c:v>
                </c:pt>
                <c:pt idx="64">
                  <c:v>0.27428863055094932</c:v>
                </c:pt>
                <c:pt idx="65">
                  <c:v>0.26892563741234787</c:v>
                </c:pt>
                <c:pt idx="66">
                  <c:v>0.26369647502496618</c:v>
                </c:pt>
                <c:pt idx="67">
                  <c:v>0.25859713472758539</c:v>
                </c:pt>
                <c:pt idx="68">
                  <c:v>0.25362374195474169</c:v>
                </c:pt>
                <c:pt idx="69">
                  <c:v>0.24877255182952129</c:v>
                </c:pt>
                <c:pt idx="70">
                  <c:v>0.24403994483875158</c:v>
                </c:pt>
                <c:pt idx="71">
                  <c:v>0.23942242259986235</c:v>
                </c:pt>
                <c:pt idx="72">
                  <c:v>0.23491660372660728</c:v>
                </c:pt>
                <c:pt idx="73">
                  <c:v>0.23051921979907763</c:v>
                </c:pt>
                <c:pt idx="74">
                  <c:v>0.22622711144194563</c:v>
                </c:pt>
                <c:pt idx="75">
                  <c:v>0.22203722451361863</c:v>
                </c:pt>
                <c:pt idx="76">
                  <c:v>0.21794660640792041</c:v>
                </c:pt>
                <c:pt idx="77">
                  <c:v>0.21395240246903224</c:v>
                </c:pt>
                <c:pt idx="78">
                  <c:v>0.21005185251967373</c:v>
                </c:pt>
                <c:pt idx="79">
                  <c:v>0.20624228750189666</c:v>
                </c:pt>
                <c:pt idx="80">
                  <c:v>0.20252112622934515</c:v>
                </c:pt>
                <c:pt idx="81">
                  <c:v>0.19888587224942356</c:v>
                </c:pt>
                <c:pt idx="82">
                  <c:v>0.19533411081347496</c:v>
                </c:pt>
                <c:pt idx="83">
                  <c:v>0.19186350595279444</c:v>
                </c:pt>
                <c:pt idx="84">
                  <c:v>0.18847179765809852</c:v>
                </c:pt>
                <c:pt idx="85">
                  <c:v>0.18515679915989636</c:v>
                </c:pt>
                <c:pt idx="86">
                  <c:v>0.18191639430709472</c:v>
                </c:pt>
                <c:pt idx="87">
                  <c:v>0.17874853504107158</c:v>
                </c:pt>
                <c:pt idx="88">
                  <c:v>0.17565123896240598</c:v>
                </c:pt>
                <c:pt idx="89">
                  <c:v>0.17262258698740751</c:v>
                </c:pt>
                <c:pt idx="90">
                  <c:v>0.16966072109159014</c:v>
                </c:pt>
                <c:pt idx="91">
                  <c:v>0.16676384213722928</c:v>
                </c:pt>
                <c:pt idx="92">
                  <c:v>0.16393020778217193</c:v>
                </c:pt>
                <c:pt idx="93">
                  <c:v>0.16115813046709737</c:v>
                </c:pt>
                <c:pt idx="94">
                  <c:v>0.15844597547847195</c:v>
                </c:pt>
                <c:pt idx="95">
                  <c:v>0.15579215908449051</c:v>
                </c:pt>
                <c:pt idx="96">
                  <c:v>0.15319514674135792</c:v>
                </c:pt>
                <c:pt idx="97">
                  <c:v>0.15065345136732389</c:v>
                </c:pt>
                <c:pt idx="98">
                  <c:v>0.14816563168195429</c:v>
                </c:pt>
                <c:pt idx="99">
                  <c:v>0.14573029060818699</c:v>
                </c:pt>
                <c:pt idx="100">
                  <c:v>0.14334607373479724</c:v>
                </c:pt>
                <c:pt idx="101">
                  <c:v>0.14101166783696695</c:v>
                </c:pt>
                <c:pt idx="102">
                  <c:v>0.13872579945272545</c:v>
                </c:pt>
                <c:pt idx="103">
                  <c:v>0.13648723351310599</c:v>
                </c:pt>
                <c:pt idx="104">
                  <c:v>0.13429477202393114</c:v>
                </c:pt>
                <c:pt idx="105">
                  <c:v>0.13214725279721629</c:v>
                </c:pt>
                <c:pt idx="106">
                  <c:v>0.13004354823025077</c:v>
                </c:pt>
                <c:pt idx="107">
                  <c:v>0.12798256413048725</c:v>
                </c:pt>
                <c:pt idx="108">
                  <c:v>0.12596323858443625</c:v>
                </c:pt>
                <c:pt idx="109">
                  <c:v>0.12398454086883404</c:v>
                </c:pt>
                <c:pt idx="110">
                  <c:v>0.12204547040241653</c:v>
                </c:pt>
                <c:pt idx="111">
                  <c:v>0.12014505573669354</c:v>
                </c:pt>
                <c:pt idx="112">
                  <c:v>0.11828235358418304</c:v>
                </c:pt>
                <c:pt idx="113">
                  <c:v>0.11645644788262532</c:v>
                </c:pt>
                <c:pt idx="114">
                  <c:v>0.11466644889375055</c:v>
                </c:pt>
                <c:pt idx="115">
                  <c:v>0.11291149233523767</c:v>
                </c:pt>
                <c:pt idx="116">
                  <c:v>0.11119073854454964</c:v>
                </c:pt>
                <c:pt idx="117">
                  <c:v>0.10950337167338731</c:v>
                </c:pt>
                <c:pt idx="118">
                  <c:v>0.10784859891155274</c:v>
                </c:pt>
                <c:pt idx="119">
                  <c:v>0.10622564973906434</c:v>
                </c:pt>
                <c:pt idx="120">
                  <c:v>0.10463377520540729</c:v>
                </c:pt>
                <c:pt idx="121">
                  <c:v>0.10307224723485731</c:v>
                </c:pt>
                <c:pt idx="122">
                  <c:v>0.10154035795685057</c:v>
                </c:pt>
                <c:pt idx="123">
                  <c:v>0.10003741906041941</c:v>
                </c:pt>
                <c:pt idx="124">
                  <c:v>9.8562761171752111E-2</c:v>
                </c:pt>
                <c:pt idx="125">
                  <c:v>9.7115733253973935E-2</c:v>
                </c:pt>
                <c:pt idx="126">
                  <c:v>9.5695702028283924E-2</c:v>
                </c:pt>
                <c:pt idx="127">
                  <c:v>9.4302051415616761E-2</c:v>
                </c:pt>
                <c:pt idx="128">
                  <c:v>9.2934181998033383E-2</c:v>
                </c:pt>
                <c:pt idx="129">
                  <c:v>9.1591510499077544E-2</c:v>
                </c:pt>
                <c:pt idx="130">
                  <c:v>9.0273469282366459E-2</c:v>
                </c:pt>
                <c:pt idx="131">
                  <c:v>8.8979505867711861E-2</c:v>
                </c:pt>
                <c:pt idx="132">
                  <c:v>8.7709082464100363E-2</c:v>
                </c:pt>
                <c:pt idx="133">
                  <c:v>8.6461675518885062E-2</c:v>
                </c:pt>
                <c:pt idx="134">
                  <c:v>8.5236775282572896E-2</c:v>
                </c:pt>
                <c:pt idx="135">
                  <c:v>8.403388538860912E-2</c:v>
                </c:pt>
                <c:pt idx="136">
                  <c:v>8.2852522447592891E-2</c:v>
                </c:pt>
                <c:pt idx="137">
                  <c:v>8.1692215655376876E-2</c:v>
                </c:pt>
                <c:pt idx="138">
                  <c:v>8.0552506414524938E-2</c:v>
                </c:pt>
                <c:pt idx="139">
                  <c:v>7.9432947968627099E-2</c:v>
                </c:pt>
                <c:pt idx="140">
                  <c:v>7.8333105048989493E-2</c:v>
                </c:pt>
                <c:pt idx="141">
                  <c:v>7.7252553533233459E-2</c:v>
                </c:pt>
                <c:pt idx="142">
                  <c:v>7.6190880115364013E-2</c:v>
                </c:pt>
                <c:pt idx="143">
                  <c:v>7.5147681986877268E-2</c:v>
                </c:pt>
                <c:pt idx="144">
                  <c:v>7.4122566528501133E-2</c:v>
                </c:pt>
                <c:pt idx="145">
                  <c:v>7.3115151012173474E-2</c:v>
                </c:pt>
                <c:pt idx="146">
                  <c:v>7.2125062312883736E-2</c:v>
                </c:pt>
                <c:pt idx="147">
                  <c:v>7.1151936630013957E-2</c:v>
                </c:pt>
                <c:pt idx="148">
                  <c:v>7.0195419217832455E-2</c:v>
                </c:pt>
                <c:pt idx="149">
                  <c:v>6.9255164124807478E-2</c:v>
                </c:pt>
                <c:pt idx="150">
                  <c:v>6.8330833941418256E-2</c:v>
                </c:pt>
                <c:pt idx="151">
                  <c:v>6.7422099556158188E-2</c:v>
                </c:pt>
                <c:pt idx="152">
                  <c:v>6.6528639919432919E-2</c:v>
                </c:pt>
                <c:pt idx="153">
                  <c:v>6.5650141815069341E-2</c:v>
                </c:pt>
                <c:pt idx="154">
                  <c:v>6.4786299639164269E-2</c:v>
                </c:pt>
                <c:pt idx="155">
                  <c:v>6.3936815186009022E-2</c:v>
                </c:pt>
                <c:pt idx="156">
                  <c:v>6.3101397440837759E-2</c:v>
                </c:pt>
                <c:pt idx="157">
                  <c:v>6.2279762379159886E-2</c:v>
                </c:pt>
                <c:pt idx="158">
                  <c:v>6.147163277244061E-2</c:v>
                </c:pt>
                <c:pt idx="159">
                  <c:v>6.0676737999908692E-2</c:v>
                </c:pt>
                <c:pt idx="160">
                  <c:v>5.98948138662736E-2</c:v>
                </c:pt>
                <c:pt idx="161">
                  <c:v>5.9125602425148638E-2</c:v>
                </c:pt>
                <c:pt idx="162">
                  <c:v>5.8368851807977573E-2</c:v>
                </c:pt>
                <c:pt idx="163">
                  <c:v>5.7624316058276004E-2</c:v>
                </c:pt>
                <c:pt idx="164">
                  <c:v>5.6891754971002073E-2</c:v>
                </c:pt>
                <c:pt idx="165">
                  <c:v>5.6170933936879996E-2</c:v>
                </c:pt>
                <c:pt idx="166">
                  <c:v>5.5461623791506764E-2</c:v>
                </c:pt>
                <c:pt idx="167">
                  <c:v>5.4763600669076817E-2</c:v>
                </c:pt>
                <c:pt idx="168">
                  <c:v>5.4076645860567263E-2</c:v>
                </c:pt>
                <c:pt idx="169">
                  <c:v>5.3400545676233202E-2</c:v>
                </c:pt>
                <c:pt idx="170">
                  <c:v>5.2735091312264726E-2</c:v>
                </c:pt>
                <c:pt idx="171">
                  <c:v>5.2080078721467027E-2</c:v>
                </c:pt>
                <c:pt idx="172">
                  <c:v>5.143530848782718E-2</c:v>
                </c:pt>
                <c:pt idx="173">
                  <c:v>5.0800585704836698E-2</c:v>
                </c:pt>
                <c:pt idx="174">
                  <c:v>5.0175719857445178E-2</c:v>
                </c:pt>
                <c:pt idx="175">
                  <c:v>4.9560524707523479E-2</c:v>
                </c:pt>
                <c:pt idx="176">
                  <c:v>4.895481818271985E-2</c:v>
                </c:pt>
                <c:pt idx="177">
                  <c:v>4.8358422268597656E-2</c:v>
                </c:pt>
                <c:pt idx="178">
                  <c:v>4.777116290394412E-2</c:v>
                </c:pt>
                <c:pt idx="179">
                  <c:v>4.7192869879148835E-2</c:v>
                </c:pt>
                <c:pt idx="180">
                  <c:v>4.6623376737549016E-2</c:v>
                </c:pt>
                <c:pt idx="181">
                  <c:v>4.6062520679646335E-2</c:v>
                </c:pt>
                <c:pt idx="182">
                  <c:v>4.5510142470100878E-2</c:v>
                </c:pt>
                <c:pt idx="183">
                  <c:v>4.4966086347412171E-2</c:v>
                </c:pt>
                <c:pt idx="184">
                  <c:v>4.4430199936201786E-2</c:v>
                </c:pt>
                <c:pt idx="185">
                  <c:v>4.3902334162011725E-2</c:v>
                </c:pt>
                <c:pt idx="186">
                  <c:v>4.3382343168539284E-2</c:v>
                </c:pt>
                <c:pt idx="187">
                  <c:v>4.2870084237230821E-2</c:v>
                </c:pt>
                <c:pt idx="188">
                  <c:v>4.2365417709156916E-2</c:v>
                </c:pt>
                <c:pt idx="189">
                  <c:v>4.1868206909099759E-2</c:v>
                </c:pt>
                <c:pt idx="190">
                  <c:v>4.1378318071779829E-2</c:v>
                </c:pt>
                <c:pt idx="191">
                  <c:v>4.0895620270156141E-2</c:v>
                </c:pt>
                <c:pt idx="192">
                  <c:v>4.04199853457341E-2</c:v>
                </c:pt>
                <c:pt idx="193">
                  <c:v>3.9951287840818361E-2</c:v>
                </c:pt>
                <c:pt idx="194">
                  <c:v>3.9489404932649741E-2</c:v>
                </c:pt>
                <c:pt idx="195">
                  <c:v>3.9034216369367769E-2</c:v>
                </c:pt>
                <c:pt idx="196">
                  <c:v>3.8585604407741503E-2</c:v>
                </c:pt>
                <c:pt idx="197">
                  <c:v>3.8143453752615852E-2</c:v>
                </c:pt>
                <c:pt idx="198">
                  <c:v>3.770765149801758E-2</c:v>
                </c:pt>
                <c:pt idx="199">
                  <c:v>3.7278087069872901E-2</c:v>
                </c:pt>
                <c:pt idx="200">
                  <c:v>3.6854652170285718E-2</c:v>
                </c:pt>
                <c:pt idx="201">
                  <c:v>3.643724072332899E-2</c:v>
                </c:pt>
                <c:pt idx="202">
                  <c:v>3.6025748822303805E-2</c:v>
                </c:pt>
                <c:pt idx="203">
                  <c:v>3.5620074678421432E-2</c:v>
                </c:pt>
                <c:pt idx="204">
                  <c:v>3.5220118570864711E-2</c:v>
                </c:pt>
                <c:pt idx="205">
                  <c:v>3.482578279818882E-2</c:v>
                </c:pt>
                <c:pt idx="206">
                  <c:v>3.443697163101922E-2</c:v>
                </c:pt>
                <c:pt idx="207">
                  <c:v>3.4053591266009597E-2</c:v>
                </c:pt>
                <c:pt idx="208">
                  <c:v>3.3675549781021497E-2</c:v>
                </c:pt>
                <c:pt idx="209">
                  <c:v>3.3302757091489332E-2</c:v>
                </c:pt>
                <c:pt idx="210">
                  <c:v>3.2935124907936042E-2</c:v>
                </c:pt>
                <c:pt idx="211">
                  <c:v>3.2572566694604621E-2</c:v>
                </c:pt>
                <c:pt idx="212">
                  <c:v>3.2214997629174236E-2</c:v>
                </c:pt>
                <c:pt idx="213">
                  <c:v>3.1862334563526828E-2</c:v>
                </c:pt>
                <c:pt idx="214">
                  <c:v>3.1514495985535795E-2</c:v>
                </c:pt>
                <c:pt idx="215">
                  <c:v>3.1171401981845204E-2</c:v>
                </c:pt>
                <c:pt idx="216">
                  <c:v>3.0832974201612351E-2</c:v>
                </c:pt>
                <c:pt idx="217">
                  <c:v>3.0499135821183576E-2</c:v>
                </c:pt>
                <c:pt idx="218">
                  <c:v>3.0169811509678568E-2</c:v>
                </c:pt>
                <c:pt idx="219">
                  <c:v>2.98449273954563E-2</c:v>
                </c:pt>
                <c:pt idx="220">
                  <c:v>2.9524411033436615E-2</c:v>
                </c:pt>
                <c:pt idx="221">
                  <c:v>2.9208191373253478E-2</c:v>
                </c:pt>
                <c:pt idx="222">
                  <c:v>2.8896198728216471E-2</c:v>
                </c:pt>
                <c:pt idx="223">
                  <c:v>2.8588364745057326E-2</c:v>
                </c:pt>
                <c:pt idx="224">
                  <c:v>2.8284622374439072E-2</c:v>
                </c:pt>
                <c:pt idx="225">
                  <c:v>2.7984905842206254E-2</c:v>
                </c:pt>
                <c:pt idx="226">
                  <c:v>2.7689150621356018E-2</c:v>
                </c:pt>
                <c:pt idx="227">
                  <c:v>2.7397293404708645E-2</c:v>
                </c:pt>
                <c:pt idx="228">
                  <c:v>2.7109272078259083E-2</c:v>
                </c:pt>
                <c:pt idx="229">
                  <c:v>2.6825025695189963E-2</c:v>
                </c:pt>
                <c:pt idx="230">
                  <c:v>2.6544494450527645E-2</c:v>
                </c:pt>
                <c:pt idx="231">
                  <c:v>2.6267619656423546E-2</c:v>
                </c:pt>
                <c:pt idx="232">
                  <c:v>2.5994343718043655E-2</c:v>
                </c:pt>
                <c:pt idx="233">
                  <c:v>2.5724610110049451E-2</c:v>
                </c:pt>
                <c:pt idx="234">
                  <c:v>2.5458363353653146E-2</c:v>
                </c:pt>
                <c:pt idx="235">
                  <c:v>2.5195548994233263E-2</c:v>
                </c:pt>
                <c:pt idx="236">
                  <c:v>2.4936113579493102E-2</c:v>
                </c:pt>
                <c:pt idx="237">
                  <c:v>2.4680004638149455E-2</c:v>
                </c:pt>
                <c:pt idx="238">
                  <c:v>2.4427170659135244E-2</c:v>
                </c:pt>
                <c:pt idx="239">
                  <c:v>2.4177561071303533E-2</c:v>
                </c:pt>
                <c:pt idx="240">
                  <c:v>2.3931126223618926E-2</c:v>
                </c:pt>
                <c:pt idx="241">
                  <c:v>2.3687817365822816E-2</c:v>
                </c:pt>
                <c:pt idx="242">
                  <c:v>2.3447586629561257E-2</c:v>
                </c:pt>
                <c:pt idx="243">
                  <c:v>2.321038700995981E-2</c:v>
                </c:pt>
                <c:pt idx="244">
                  <c:v>2.297617234763849E-2</c:v>
                </c:pt>
                <c:pt idx="245">
                  <c:v>2.2744897311150036E-2</c:v>
                </c:pt>
                <c:pt idx="246">
                  <c:v>2.2516517379833401E-2</c:v>
                </c:pt>
                <c:pt idx="247">
                  <c:v>2.2290988827070701E-2</c:v>
                </c:pt>
                <c:pt idx="248">
                  <c:v>2.2068268703936522E-2</c:v>
                </c:pt>
                <c:pt idx="249">
                  <c:v>2.1848314823229797E-2</c:v>
                </c:pt>
                <c:pt idx="250">
                  <c:v>2.1631085743878176E-2</c:v>
                </c:pt>
                <c:pt idx="251">
                  <c:v>2.1416540755704871E-2</c:v>
                </c:pt>
                <c:pt idx="252">
                  <c:v>2.120463986454868E-2</c:v>
                </c:pt>
                <c:pt idx="253">
                  <c:v>2.099534377772827E-2</c:v>
                </c:pt>
                <c:pt idx="254">
                  <c:v>2.0788613889841545E-2</c:v>
                </c:pt>
                <c:pt idx="255">
                  <c:v>2.0584412268891072E-2</c:v>
                </c:pt>
                <c:pt idx="256">
                  <c:v>2.0382701642728374E-2</c:v>
                </c:pt>
                <c:pt idx="257">
                  <c:v>2.0183445385807075E-2</c:v>
                </c:pt>
                <c:pt idx="258">
                  <c:v>1.9986607506238818E-2</c:v>
                </c:pt>
                <c:pt idx="259">
                  <c:v>1.9792152633143267E-2</c:v>
                </c:pt>
                <c:pt idx="260">
                  <c:v>1.9600046004284555E-2</c:v>
                </c:pt>
                <c:pt idx="261">
                  <c:v>1.9410253453987281E-2</c:v>
                </c:pt>
                <c:pt idx="262">
                  <c:v>1.9222741401325405E-2</c:v>
                </c:pt>
                <c:pt idx="263">
                  <c:v>1.9037476838575929E-2</c:v>
                </c:pt>
                <c:pt idx="264">
                  <c:v>1.8854427319931588E-2</c:v>
                </c:pt>
                <c:pt idx="265">
                  <c:v>1.8673560950466683E-2</c:v>
                </c:pt>
                <c:pt idx="266">
                  <c:v>1.8494846375347263E-2</c:v>
                </c:pt>
                <c:pt idx="267">
                  <c:v>1.8318252769283117E-2</c:v>
                </c:pt>
                <c:pt idx="268">
                  <c:v>1.814374982621203E-2</c:v>
                </c:pt>
                <c:pt idx="269">
                  <c:v>1.7971307749213294E-2</c:v>
                </c:pt>
                <c:pt idx="270">
                  <c:v>1.7800897240642488E-2</c:v>
                </c:pt>
                <c:pt idx="271">
                  <c:v>1.7632489492484749E-2</c:v>
                </c:pt>
                <c:pt idx="272">
                  <c:v>1.7466056176917766E-2</c:v>
                </c:pt>
                <c:pt idx="273">
                  <c:v>1.7301569437083164E-2</c:v>
                </c:pt>
                <c:pt idx="274">
                  <c:v>1.7139001878057281E-2</c:v>
                </c:pt>
                <c:pt idx="275">
                  <c:v>1.6978326558019896E-2</c:v>
                </c:pt>
                <c:pt idx="276">
                  <c:v>1.6819516979613813E-2</c:v>
                </c:pt>
                <c:pt idx="277">
                  <c:v>1.6662547081491841E-2</c:v>
                </c:pt>
                <c:pt idx="278">
                  <c:v>1.6507391230045521E-2</c:v>
                </c:pt>
                <c:pt idx="279">
                  <c:v>1.6354024211312712E-2</c:v>
                </c:pt>
                <c:pt idx="280">
                  <c:v>1.6202421223058483E-2</c:v>
                </c:pt>
                <c:pt idx="281">
                  <c:v>1.6052557867025863E-2</c:v>
                </c:pt>
                <c:pt idx="282">
                  <c:v>1.5904410141351466E-2</c:v>
                </c:pt>
                <c:pt idx="283">
                  <c:v>1.5757954433143317E-2</c:v>
                </c:pt>
                <c:pt idx="284">
                  <c:v>1.5613167511216219E-2</c:v>
                </c:pt>
                <c:pt idx="285">
                  <c:v>1.5470026518980995E-2</c:v>
                </c:pt>
                <c:pt idx="286">
                  <c:v>1.5328508967483612E-2</c:v>
                </c:pt>
                <c:pt idx="287">
                  <c:v>1.5188592728591965E-2</c:v>
                </c:pt>
                <c:pt idx="288">
                  <c:v>1.5050256028324771E-2</c:v>
                </c:pt>
                <c:pt idx="289">
                  <c:v>1.4913477440321676E-2</c:v>
                </c:pt>
                <c:pt idx="290">
                  <c:v>1.4778235879448487E-2</c:v>
                </c:pt>
                <c:pt idx="291">
                  <c:v>1.4644510595537175E-2</c:v>
                </c:pt>
                <c:pt idx="292">
                  <c:v>1.4512281167255225E-2</c:v>
                </c:pt>
                <c:pt idx="293">
                  <c:v>1.4381527496102775E-2</c:v>
                </c:pt>
                <c:pt idx="294">
                  <c:v>1.4252229800533867E-2</c:v>
                </c:pt>
                <c:pt idx="295">
                  <c:v>1.4124368610198612E-2</c:v>
                </c:pt>
                <c:pt idx="296">
                  <c:v>1.399792476030548E-2</c:v>
                </c:pt>
                <c:pt idx="297">
                  <c:v>1.3872879386097492E-2</c:v>
                </c:pt>
                <c:pt idx="298">
                  <c:v>1.3749213917442771E-2</c:v>
                </c:pt>
                <c:pt idx="299">
                  <c:v>1.3626910073536114E-2</c:v>
                </c:pt>
                <c:pt idx="300">
                  <c:v>1.3505949857707145E-2</c:v>
                </c:pt>
                <c:pt idx="301">
                  <c:v>1.3386315552335493E-2</c:v>
                </c:pt>
                <c:pt idx="302">
                  <c:v>1.3267989713868555E-2</c:v>
                </c:pt>
                <c:pt idx="303">
                  <c:v>1.3150955167940293E-2</c:v>
                </c:pt>
                <c:pt idx="304">
                  <c:v>1.3035195004588163E-2</c:v>
                </c:pt>
                <c:pt idx="305">
                  <c:v>1.2920692573567205E-2</c:v>
                </c:pt>
                <c:pt idx="306">
                  <c:v>1.2807431479757381E-2</c:v>
                </c:pt>
                <c:pt idx="307">
                  <c:v>1.2695395578663726E-2</c:v>
                </c:pt>
                <c:pt idx="308">
                  <c:v>1.2584568972006327E-2</c:v>
                </c:pt>
                <c:pt idx="309">
                  <c:v>1.2474936003397552E-2</c:v>
                </c:pt>
                <c:pt idx="310">
                  <c:v>1.2366481254106887E-2</c:v>
                </c:pt>
                <c:pt idx="311">
                  <c:v>1.2259189538907589E-2</c:v>
                </c:pt>
                <c:pt idx="312">
                  <c:v>1.2153045902007831E-2</c:v>
                </c:pt>
                <c:pt idx="313">
                  <c:v>1.2048035613060892E-2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AAA-6E4E-9BB7-E7B1A89C53C1}"/>
            </c:ext>
          </c:extLst>
        </c:ser>
        <c:ser>
          <c:idx val="2"/>
          <c:order val="2"/>
          <c:tx>
            <c:v>Фактическая PFS</c:v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val>
            <c:numRef>
              <c:f>Sheet1!$D$2:$D$315</c:f>
              <c:numCache>
                <c:formatCode>#,##0.00</c:formatCode>
                <c:ptCount val="314"/>
                <c:pt idx="0">
                  <c:v>1</c:v>
                </c:pt>
                <c:pt idx="1">
                  <c:v>1</c:v>
                </c:pt>
                <c:pt idx="2">
                  <c:v>0.99751159999999994</c:v>
                </c:pt>
                <c:pt idx="3">
                  <c:v>0.99751159999999994</c:v>
                </c:pt>
                <c:pt idx="4">
                  <c:v>0.99751159999999994</c:v>
                </c:pt>
                <c:pt idx="5">
                  <c:v>0.99751159999999994</c:v>
                </c:pt>
                <c:pt idx="6">
                  <c:v>0.98505920000000002</c:v>
                </c:pt>
                <c:pt idx="7">
                  <c:v>0.97080149999999998</c:v>
                </c:pt>
                <c:pt idx="8">
                  <c:v>0.97079480000000007</c:v>
                </c:pt>
                <c:pt idx="9">
                  <c:v>0.96071600000000001</c:v>
                </c:pt>
                <c:pt idx="10">
                  <c:v>0.96071600000000001</c:v>
                </c:pt>
                <c:pt idx="11">
                  <c:v>0.96071600000000001</c:v>
                </c:pt>
                <c:pt idx="12">
                  <c:v>0.86783289999999991</c:v>
                </c:pt>
                <c:pt idx="13">
                  <c:v>0.86783289999999991</c:v>
                </c:pt>
                <c:pt idx="14">
                  <c:v>0.81357460000000004</c:v>
                </c:pt>
                <c:pt idx="15">
                  <c:v>0.78446789999999988</c:v>
                </c:pt>
                <c:pt idx="16">
                  <c:v>0.77523120000000001</c:v>
                </c:pt>
                <c:pt idx="17">
                  <c:v>0.76917779999999991</c:v>
                </c:pt>
                <c:pt idx="18">
                  <c:v>0.76917779999999991</c:v>
                </c:pt>
                <c:pt idx="19">
                  <c:v>0.76917779999999991</c:v>
                </c:pt>
                <c:pt idx="20">
                  <c:v>0.76917779999999991</c:v>
                </c:pt>
                <c:pt idx="21">
                  <c:v>0.66071179999999996</c:v>
                </c:pt>
                <c:pt idx="22">
                  <c:v>0.60542309999999999</c:v>
                </c:pt>
                <c:pt idx="23">
                  <c:v>0.54143160000000001</c:v>
                </c:pt>
                <c:pt idx="24">
                  <c:v>0.51300389999999996</c:v>
                </c:pt>
                <c:pt idx="25">
                  <c:v>0.51300389999999996</c:v>
                </c:pt>
                <c:pt idx="26">
                  <c:v>0.48576510000000001</c:v>
                </c:pt>
                <c:pt idx="27">
                  <c:v>0.4748135</c:v>
                </c:pt>
                <c:pt idx="28">
                  <c:v>0.4748135</c:v>
                </c:pt>
                <c:pt idx="29">
                  <c:v>0.4748135</c:v>
                </c:pt>
                <c:pt idx="30">
                  <c:v>0.46421960000000001</c:v>
                </c:pt>
                <c:pt idx="31">
                  <c:v>0.44697560000000003</c:v>
                </c:pt>
                <c:pt idx="32">
                  <c:v>0.43096130000000005</c:v>
                </c:pt>
                <c:pt idx="33">
                  <c:v>0.42544910000000002</c:v>
                </c:pt>
                <c:pt idx="34">
                  <c:v>0.40878329999999996</c:v>
                </c:pt>
                <c:pt idx="35">
                  <c:v>0.40878320000000001</c:v>
                </c:pt>
                <c:pt idx="36">
                  <c:v>0.40878320000000001</c:v>
                </c:pt>
                <c:pt idx="37">
                  <c:v>0.40878320000000001</c:v>
                </c:pt>
                <c:pt idx="38">
                  <c:v>0.40878320000000001</c:v>
                </c:pt>
                <c:pt idx="39">
                  <c:v>0.40878320000000001</c:v>
                </c:pt>
                <c:pt idx="40">
                  <c:v>0.397532</c:v>
                </c:pt>
                <c:pt idx="41">
                  <c:v>0.38610100000000003</c:v>
                </c:pt>
                <c:pt idx="42">
                  <c:v>0.38007390000000002</c:v>
                </c:pt>
                <c:pt idx="43">
                  <c:v>0.36855150000000003</c:v>
                </c:pt>
                <c:pt idx="44">
                  <c:v>0.35716009999999998</c:v>
                </c:pt>
                <c:pt idx="45">
                  <c:v>0.35081760000000001</c:v>
                </c:pt>
                <c:pt idx="46">
                  <c:v>0.35081760000000001</c:v>
                </c:pt>
                <c:pt idx="47">
                  <c:v>0.35081760000000001</c:v>
                </c:pt>
                <c:pt idx="48">
                  <c:v>0.35077419999999998</c:v>
                </c:pt>
                <c:pt idx="49">
                  <c:v>0.35077419999999998</c:v>
                </c:pt>
                <c:pt idx="50">
                  <c:v>0.35077419999999998</c:v>
                </c:pt>
                <c:pt idx="51">
                  <c:v>0.35077419999999998</c:v>
                </c:pt>
                <c:pt idx="52">
                  <c:v>0.35077419999999998</c:v>
                </c:pt>
                <c:pt idx="53">
                  <c:v>0.34480319999999998</c:v>
                </c:pt>
                <c:pt idx="54">
                  <c:v>0.33264139999999998</c:v>
                </c:pt>
                <c:pt idx="55">
                  <c:v>0.32662329999999995</c:v>
                </c:pt>
                <c:pt idx="56">
                  <c:v>0.32662329999999995</c:v>
                </c:pt>
                <c:pt idx="57">
                  <c:v>0.32662329999999995</c:v>
                </c:pt>
                <c:pt idx="58">
                  <c:v>0.31348549999999997</c:v>
                </c:pt>
                <c:pt idx="59">
                  <c:v>0.31348549999999997</c:v>
                </c:pt>
                <c:pt idx="60">
                  <c:v>0.31348549999999997</c:v>
                </c:pt>
                <c:pt idx="61">
                  <c:v>0.31348549999999997</c:v>
                </c:pt>
                <c:pt idx="62">
                  <c:v>0.31348549999999997</c:v>
                </c:pt>
                <c:pt idx="63">
                  <c:v>0.31348549999999997</c:v>
                </c:pt>
                <c:pt idx="64">
                  <c:v>0.31348549999999997</c:v>
                </c:pt>
                <c:pt idx="65">
                  <c:v>0.31348549999999997</c:v>
                </c:pt>
                <c:pt idx="66">
                  <c:v>0.31348549999999997</c:v>
                </c:pt>
                <c:pt idx="67">
                  <c:v>0.31348549999999997</c:v>
                </c:pt>
                <c:pt idx="68">
                  <c:v>0.31348549999999997</c:v>
                </c:pt>
                <c:pt idx="69">
                  <c:v>0.31348549999999997</c:v>
                </c:pt>
                <c:pt idx="70">
                  <c:v>0.30678179999999999</c:v>
                </c:pt>
                <c:pt idx="71">
                  <c:v>0.30142050000000004</c:v>
                </c:pt>
                <c:pt idx="72">
                  <c:v>0.30041279999999998</c:v>
                </c:pt>
                <c:pt idx="73">
                  <c:v>0.3004115</c:v>
                </c:pt>
                <c:pt idx="74">
                  <c:v>0.3004115</c:v>
                </c:pt>
                <c:pt idx="75">
                  <c:v>0.3004115</c:v>
                </c:pt>
                <c:pt idx="76">
                  <c:v>0.3004115</c:v>
                </c:pt>
                <c:pt idx="77">
                  <c:v>0.3004115</c:v>
                </c:pt>
                <c:pt idx="78">
                  <c:v>0.3004115</c:v>
                </c:pt>
                <c:pt idx="79">
                  <c:v>0.3004115</c:v>
                </c:pt>
                <c:pt idx="80">
                  <c:v>0.3004115</c:v>
                </c:pt>
                <c:pt idx="81">
                  <c:v>0.3004115</c:v>
                </c:pt>
                <c:pt idx="82">
                  <c:v>0.3004115</c:v>
                </c:pt>
                <c:pt idx="83">
                  <c:v>0.30040159999999999</c:v>
                </c:pt>
                <c:pt idx="84">
                  <c:v>0.30040159999999999</c:v>
                </c:pt>
                <c:pt idx="85">
                  <c:v>0.30040159999999999</c:v>
                </c:pt>
                <c:pt idx="86">
                  <c:v>0.30040159999999999</c:v>
                </c:pt>
                <c:pt idx="87">
                  <c:v>0.28579529999999997</c:v>
                </c:pt>
                <c:pt idx="88">
                  <c:v>0.28579529999999997</c:v>
                </c:pt>
                <c:pt idx="89">
                  <c:v>0.27417829999999999</c:v>
                </c:pt>
                <c:pt idx="90">
                  <c:v>0.27218610000000004</c:v>
                </c:pt>
                <c:pt idx="91">
                  <c:v>0.27218610000000004</c:v>
                </c:pt>
                <c:pt idx="92">
                  <c:v>0.2721848</c:v>
                </c:pt>
                <c:pt idx="93">
                  <c:v>0.21881100000000001</c:v>
                </c:pt>
                <c:pt idx="94">
                  <c:v>0.21881100000000001</c:v>
                </c:pt>
                <c:pt idx="95">
                  <c:v>0.16383199999999998</c:v>
                </c:pt>
                <c:pt idx="96">
                  <c:v>0.1093787</c:v>
                </c:pt>
                <c:pt idx="97">
                  <c:v>0.1088744</c:v>
                </c:pt>
                <c:pt idx="98">
                  <c:v>0.1088744</c:v>
                </c:pt>
                <c:pt idx="99">
                  <c:v>0.1088744</c:v>
                </c:pt>
                <c:pt idx="100">
                  <c:v>0.1088744</c:v>
                </c:pt>
                <c:pt idx="101">
                  <c:v>0.1088744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AAA-6E4E-9BB7-E7B1A89C53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3961456"/>
        <c:axId val="394130048"/>
      </c:lineChart>
      <c:catAx>
        <c:axId val="393961456"/>
        <c:scaling>
          <c:orientation val="minMax"/>
        </c:scaling>
        <c:delete val="0"/>
        <c:axPos val="b"/>
        <c:numFmt formatCode="#,##0" sourceLinked="0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4130048"/>
        <c:crosses val="autoZero"/>
        <c:auto val="1"/>
        <c:lblAlgn val="ctr"/>
        <c:lblOffset val="100"/>
        <c:noMultiLvlLbl val="0"/>
      </c:catAx>
      <c:valAx>
        <c:axId val="3941300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RU"/>
          </a:p>
        </c:txPr>
        <c:crossAx val="393961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6A0-3643-B5F8-4AB21992780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6A0-3643-B5F8-4AB21992780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6A0-3643-B5F8-4AB219927804}"/>
              </c:ext>
            </c:extLst>
          </c:dPt>
          <c:dLbls>
            <c:dLbl>
              <c:idx val="2"/>
              <c:layout>
                <c:manualLayout>
                  <c:x val="-0.13572530142657185"/>
                  <c:y val="-7.958624792056222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96247215060417"/>
                      <c:h val="0.222173856664733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6A0-3643-B5F8-4AB219927804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АВБ!$E$3:$G$3</c:f>
              <c:strCache>
                <c:ptCount val="3"/>
                <c:pt idx="0">
                  <c:v>Брентуксимаб ведотин</c:v>
                </c:pt>
                <c:pt idx="1">
                  <c:v>Ниволумаб</c:v>
                </c:pt>
                <c:pt idx="2">
                  <c:v>Пембролизумаб</c:v>
                </c:pt>
              </c:strCache>
            </c:strRef>
          </c:cat>
          <c:val>
            <c:numRef>
              <c:f>АВБ!$E$4:$G$4</c:f>
              <c:numCache>
                <c:formatCode>#,##0</c:formatCode>
                <c:ptCount val="3"/>
                <c:pt idx="0">
                  <c:v>178.87094326367964</c:v>
                </c:pt>
                <c:pt idx="1">
                  <c:v>87.577037474448431</c:v>
                </c:pt>
                <c:pt idx="2">
                  <c:v>31.122075398502897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6A0-3643-B5F8-4AB2199278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272-2045-888F-E5CF1CD210E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272-2045-888F-E5CF1CD210E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272-2045-888F-E5CF1CD210E7}"/>
              </c:ext>
            </c:extLst>
          </c:dPt>
          <c:dLbls>
            <c:dLbl>
              <c:idx val="2"/>
              <c:layout>
                <c:manualLayout>
                  <c:x val="-0.14074554401929135"/>
                  <c:y val="-4.897615256649982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89351335748944"/>
                      <c:h val="0.222173856664733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272-2045-888F-E5CF1CD210E7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АВБ!$E$3:$G$3</c:f>
              <c:strCache>
                <c:ptCount val="3"/>
                <c:pt idx="0">
                  <c:v>Брентуксимаб ведотин</c:v>
                </c:pt>
                <c:pt idx="1">
                  <c:v>Ниволумаб</c:v>
                </c:pt>
                <c:pt idx="2">
                  <c:v>Пембролизумаб</c:v>
                </c:pt>
              </c:strCache>
            </c:strRef>
          </c:cat>
          <c:val>
            <c:numRef>
              <c:f>АВБ!$E$5:$G$5</c:f>
              <c:numCache>
                <c:formatCode>#,##0</c:formatCode>
                <c:ptCount val="3"/>
                <c:pt idx="0">
                  <c:v>208.62794887734273</c:v>
                </c:pt>
                <c:pt idx="1">
                  <c:v>65.622110157135708</c:v>
                </c:pt>
                <c:pt idx="2">
                  <c:v>23.319997102152524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272-2045-888F-E5CF1CD210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6A0-3643-B5F8-4AB21992780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6A0-3643-B5F8-4AB21992780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6A0-3643-B5F8-4AB219927804}"/>
              </c:ext>
            </c:extLst>
          </c:dPt>
          <c:dLbls>
            <c:dLbl>
              <c:idx val="2"/>
              <c:layout>
                <c:manualLayout>
                  <c:x val="-0.13572530142657185"/>
                  <c:y val="-7.958624792056222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96247215060417"/>
                      <c:h val="0.222173856664733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6A0-3643-B5F8-4AB219927804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АВБ!$E$3:$G$3</c:f>
              <c:strCache>
                <c:ptCount val="3"/>
                <c:pt idx="0">
                  <c:v>Брентуксимаб ведотин</c:v>
                </c:pt>
                <c:pt idx="1">
                  <c:v>Ниволумаб</c:v>
                </c:pt>
                <c:pt idx="2">
                  <c:v>Пембролизумаб</c:v>
                </c:pt>
              </c:strCache>
            </c:strRef>
          </c:cat>
          <c:val>
            <c:numRef>
              <c:f>АВБ!$E$4:$G$4</c:f>
              <c:numCache>
                <c:formatCode>#,##0</c:formatCode>
                <c:ptCount val="3"/>
                <c:pt idx="0">
                  <c:v>178.87094326367964</c:v>
                </c:pt>
                <c:pt idx="1">
                  <c:v>87.577037474448431</c:v>
                </c:pt>
                <c:pt idx="2">
                  <c:v>31.122075398502897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6A0-3643-B5F8-4AB2199278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F09-5F4A-B068-591AE100830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F09-5F4A-B068-591AE100830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F09-5F4A-B068-591AE1008306}"/>
              </c:ext>
            </c:extLst>
          </c:dPt>
          <c:dLbls>
            <c:dLbl>
              <c:idx val="1"/>
              <c:layout>
                <c:manualLayout>
                  <c:x val="-0.10179408739329657"/>
                  <c:y val="2.320927640055188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09-5F4A-B068-591AE1008306}"/>
                </c:ext>
              </c:extLst>
            </c:dLbl>
            <c:dLbl>
              <c:idx val="2"/>
              <c:layout>
                <c:manualLayout>
                  <c:x val="-0.13949545281150877"/>
                  <c:y val="-0.10734290335255256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751474292465784"/>
                      <c:h val="0.1351414943484498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F09-5F4A-B068-591AE1008306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АВБ!$E$3:$G$3</c:f>
              <c:strCache>
                <c:ptCount val="3"/>
                <c:pt idx="0">
                  <c:v>Брентуксимаб ведотин</c:v>
                </c:pt>
                <c:pt idx="1">
                  <c:v>Ниволумаб</c:v>
                </c:pt>
                <c:pt idx="2">
                  <c:v>Пембролизумаб</c:v>
                </c:pt>
              </c:strCache>
            </c:strRef>
          </c:cat>
          <c:val>
            <c:numRef>
              <c:f>АВБ!$E$6:$G$6</c:f>
              <c:numCache>
                <c:formatCode>#,##0</c:formatCode>
                <c:ptCount val="3"/>
                <c:pt idx="0">
                  <c:v>238.38495449100586</c:v>
                </c:pt>
                <c:pt idx="1">
                  <c:v>43.667182839822964</c:v>
                </c:pt>
                <c:pt idx="2">
                  <c:v>15.517918805802141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F09-5F4A-B068-591AE10083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Анализ чувствительности</a:t>
            </a:r>
            <a:r>
              <a:rPr lang="en-US" dirty="0"/>
              <a:t> </a:t>
            </a:r>
            <a:r>
              <a:rPr lang="ru-RU" dirty="0"/>
              <a:t>показателя </a:t>
            </a:r>
          </a:p>
          <a:p>
            <a:pPr>
              <a:defRPr/>
            </a:pPr>
            <a:r>
              <a:rPr lang="ru-RU" dirty="0"/>
              <a:t>"Дисконтированный эффект от увеличения доли </a:t>
            </a:r>
            <a:r>
              <a:rPr lang="ru-RU" dirty="0" err="1"/>
              <a:t>брентуксимаба</a:t>
            </a:r>
            <a:r>
              <a:rPr lang="ru-RU" dirty="0"/>
              <a:t> </a:t>
            </a:r>
            <a:r>
              <a:rPr lang="ru-RU" dirty="0" err="1"/>
              <a:t>ведотина</a:t>
            </a:r>
            <a:r>
              <a:rPr lang="ru-RU" dirty="0"/>
              <a:t> в сценарии 1 за 6 лет, </a:t>
            </a:r>
            <a:endParaRPr lang="en-US" dirty="0"/>
          </a:p>
          <a:p>
            <a:pPr>
              <a:defRPr/>
            </a:pPr>
            <a:r>
              <a:rPr lang="ru-RU" dirty="0"/>
              <a:t>млн руб."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Снижение экономии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АЧ!$A$19:$A$24</c:f>
              <c:strCache>
                <c:ptCount val="6"/>
                <c:pt idx="0">
                  <c:v>Изм. на 15% цены брентуксимаба ведотина</c:v>
                </c:pt>
                <c:pt idx="1">
                  <c:v>Изм. на 15% цены ниволумаба</c:v>
                </c:pt>
                <c:pt idx="2">
                  <c:v>Изм. на 15% цены пембролизумаба</c:v>
                </c:pt>
                <c:pt idx="3">
                  <c:v>Изм. на 20 чел. принимающих пембролизумаб</c:v>
                </c:pt>
                <c:pt idx="4">
                  <c:v>Изм. на 20 чел. принимающих брентуксимаб ведотин</c:v>
                </c:pt>
                <c:pt idx="5">
                  <c:v>Изм. на 20 чел. принимающих ниволумаб</c:v>
                </c:pt>
              </c:strCache>
            </c:strRef>
          </c:cat>
          <c:val>
            <c:numRef>
              <c:f>АЧ!$D$19:$D$24</c:f>
              <c:numCache>
                <c:formatCode>#,##0.00</c:formatCode>
                <c:ptCount val="6"/>
                <c:pt idx="0">
                  <c:v>-6.0656853267100814</c:v>
                </c:pt>
                <c:pt idx="1">
                  <c:v>-37.905974651528595</c:v>
                </c:pt>
                <c:pt idx="2">
                  <c:v>-117.39583980457974</c:v>
                </c:pt>
                <c:pt idx="3">
                  <c:v>-130.98800173149721</c:v>
                </c:pt>
                <c:pt idx="4">
                  <c:v>-163.77093288381366</c:v>
                </c:pt>
                <c:pt idx="5">
                  <c:v>-163.77093288381366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AC-1246-8158-C6077A1CDDAF}"/>
            </c:ext>
          </c:extLst>
        </c:ser>
        <c:ser>
          <c:idx val="1"/>
          <c:order val="1"/>
          <c:tx>
            <c:v>Увеличение экономии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АЧ!$A$19:$A$24</c:f>
              <c:strCache>
                <c:ptCount val="6"/>
                <c:pt idx="0">
                  <c:v>Изм. на 15% цены брентуксимаба ведотина</c:v>
                </c:pt>
                <c:pt idx="1">
                  <c:v>Изм. на 15% цены ниволумаба</c:v>
                </c:pt>
                <c:pt idx="2">
                  <c:v>Изм. на 15% цены пембролизумаба</c:v>
                </c:pt>
                <c:pt idx="3">
                  <c:v>Изм. на 20 чел. принимающих пембролизумаб</c:v>
                </c:pt>
                <c:pt idx="4">
                  <c:v>Изм. на 20 чел. принимающих брентуксимаб ведотин</c:v>
                </c:pt>
                <c:pt idx="5">
                  <c:v>Изм. на 20 чел. принимающих ниволумаб</c:v>
                </c:pt>
              </c:strCache>
            </c:strRef>
          </c:cat>
          <c:val>
            <c:numRef>
              <c:f>АЧ!$C$19:$C$24</c:f>
              <c:numCache>
                <c:formatCode>#,##0.00</c:formatCode>
                <c:ptCount val="6"/>
                <c:pt idx="0">
                  <c:v>-345.07814791894634</c:v>
                </c:pt>
                <c:pt idx="1">
                  <c:v>-313.23785859411691</c:v>
                </c:pt>
                <c:pt idx="2">
                  <c:v>-233.74799344107669</c:v>
                </c:pt>
                <c:pt idx="3">
                  <c:v>-214.06224018567082</c:v>
                </c:pt>
                <c:pt idx="4">
                  <c:v>-187.37290036183913</c:v>
                </c:pt>
                <c:pt idx="5">
                  <c:v>-175.57191662282639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AC-1246-8158-C6077A1CDD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overlap val="100"/>
        <c:axId val="179100000"/>
        <c:axId val="281059328"/>
      </c:barChart>
      <c:catAx>
        <c:axId val="1791000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RU"/>
          </a:p>
        </c:txPr>
        <c:crossAx val="281059328"/>
        <c:crossesAt val="-176"/>
        <c:auto val="1"/>
        <c:lblAlgn val="ctr"/>
        <c:lblOffset val="100"/>
        <c:noMultiLvlLbl val="0"/>
      </c:catAx>
      <c:valAx>
        <c:axId val="281059328"/>
        <c:scaling>
          <c:orientation val="minMax"/>
          <c:max val="0"/>
          <c:min val="-35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RU"/>
          </a:p>
        </c:txPr>
        <c:crossAx val="17910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dirty="0"/>
              <a:t>Анализ чувствительности</a:t>
            </a:r>
            <a:r>
              <a:rPr lang="en-US" dirty="0"/>
              <a:t> </a:t>
            </a:r>
            <a:r>
              <a:rPr lang="ru-RU" dirty="0"/>
              <a:t>показателя </a:t>
            </a:r>
          </a:p>
          <a:p>
            <a:pPr>
              <a:defRPr/>
            </a:pPr>
            <a:r>
              <a:rPr lang="ru-RU" dirty="0"/>
              <a:t>"Дисконтированный эффект от увеличения доли </a:t>
            </a:r>
            <a:r>
              <a:rPr lang="ru-RU" dirty="0" err="1"/>
              <a:t>брентуксимаба</a:t>
            </a:r>
            <a:r>
              <a:rPr lang="ru-RU" dirty="0"/>
              <a:t> </a:t>
            </a:r>
            <a:r>
              <a:rPr lang="ru-RU" dirty="0" err="1"/>
              <a:t>ведотина</a:t>
            </a:r>
            <a:r>
              <a:rPr lang="ru-RU" dirty="0"/>
              <a:t> в сценарии 2 за 6 лет, </a:t>
            </a:r>
            <a:endParaRPr lang="en-US" dirty="0"/>
          </a:p>
          <a:p>
            <a:pPr>
              <a:defRPr/>
            </a:pPr>
            <a:r>
              <a:rPr lang="ru-RU" dirty="0"/>
              <a:t>млн руб."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Снижение экономии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АЧ!$A$29:$A$34</c:f>
              <c:strCache>
                <c:ptCount val="6"/>
                <c:pt idx="0">
                  <c:v>Изм. на 15% цены брентуксимаба ведотина</c:v>
                </c:pt>
                <c:pt idx="1">
                  <c:v>Изм. на 15% цены ниволумаба</c:v>
                </c:pt>
                <c:pt idx="2">
                  <c:v>Изм. на 15% цены пембролизумаба</c:v>
                </c:pt>
                <c:pt idx="3">
                  <c:v>Изм. на 20 чел. принимающих пембролизумаб</c:v>
                </c:pt>
                <c:pt idx="4">
                  <c:v>Изм. на 20 чел. принимающих брентуксимаб ведотин</c:v>
                </c:pt>
                <c:pt idx="5">
                  <c:v>Изм. на 20 чел. принимающих ниволумаб</c:v>
                </c:pt>
              </c:strCache>
            </c:strRef>
          </c:cat>
          <c:val>
            <c:numRef>
              <c:f>АЧ!$D$29:$D$34</c:f>
              <c:numCache>
                <c:formatCode>#,##0.00</c:formatCode>
                <c:ptCount val="6"/>
                <c:pt idx="0">
                  <c:v>-12.131370653416525</c:v>
                </c:pt>
                <c:pt idx="1">
                  <c:v>-75.811949303060828</c:v>
                </c:pt>
                <c:pt idx="2">
                  <c:v>-234.79167960915947</c:v>
                </c:pt>
                <c:pt idx="3">
                  <c:v>-261.97600346299259</c:v>
                </c:pt>
                <c:pt idx="4">
                  <c:v>-327.54186576762368</c:v>
                </c:pt>
                <c:pt idx="5">
                  <c:v>-327.54186576762368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0F-524E-8147-17E925F3CAD5}"/>
            </c:ext>
          </c:extLst>
        </c:ser>
        <c:ser>
          <c:idx val="1"/>
          <c:order val="1"/>
          <c:tx>
            <c:v>Увеличение экономии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АЧ!$A$29:$A$34</c:f>
              <c:strCache>
                <c:ptCount val="6"/>
                <c:pt idx="0">
                  <c:v>Изм. на 15% цены брентуксимаба ведотина</c:v>
                </c:pt>
                <c:pt idx="1">
                  <c:v>Изм. на 15% цены ниволумаба</c:v>
                </c:pt>
                <c:pt idx="2">
                  <c:v>Изм. на 15% цены пембролизумаба</c:v>
                </c:pt>
                <c:pt idx="3">
                  <c:v>Изм. на 20 чел. принимающих пембролизумаб</c:v>
                </c:pt>
                <c:pt idx="4">
                  <c:v>Изм. на 20 чел. принимающих брентуксимаб ведотин</c:v>
                </c:pt>
                <c:pt idx="5">
                  <c:v>Изм. на 20 чел. принимающих ниволумаб</c:v>
                </c:pt>
              </c:strCache>
            </c:strRef>
          </c:cat>
          <c:val>
            <c:numRef>
              <c:f>АЧ!$C$29:$C$34</c:f>
              <c:numCache>
                <c:formatCode>#,##0.00</c:formatCode>
                <c:ptCount val="6"/>
                <c:pt idx="0">
                  <c:v>-690.15629583788905</c:v>
                </c:pt>
                <c:pt idx="1">
                  <c:v>-626.47571718823747</c:v>
                </c:pt>
                <c:pt idx="2">
                  <c:v>-467.49598688215156</c:v>
                </c:pt>
                <c:pt idx="3">
                  <c:v>-428.12448037134163</c:v>
                </c:pt>
                <c:pt idx="4">
                  <c:v>-374.7458007236819</c:v>
                </c:pt>
                <c:pt idx="5">
                  <c:v>-351.1438332456546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B0F-524E-8147-17E925F3CA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3"/>
        <c:overlap val="100"/>
        <c:axId val="179100000"/>
        <c:axId val="281059328"/>
      </c:barChart>
      <c:catAx>
        <c:axId val="1791000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RU"/>
          </a:p>
        </c:txPr>
        <c:crossAx val="281059328"/>
        <c:crossesAt val="-351"/>
        <c:auto val="1"/>
        <c:lblAlgn val="ctr"/>
        <c:lblOffset val="100"/>
        <c:noMultiLvlLbl val="0"/>
      </c:catAx>
      <c:valAx>
        <c:axId val="281059328"/>
        <c:scaling>
          <c:orientation val="minMax"/>
          <c:max val="0"/>
          <c:min val="-70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RU"/>
          </a:p>
        </c:txPr>
        <c:crossAx val="17910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F3C47D-25AB-9E45-B904-F3B2BCB9FA4B}" type="datetimeFigureOut">
              <a:rPr lang="en-RU" smtClean="0"/>
              <a:t>03.06.2020</a:t>
            </a:fld>
            <a:endParaRPr lang="en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03C0C-2038-F448-90DF-2A90CF2D58A5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300311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D03C0C-2038-F448-90DF-2A90CF2D58A5}" type="slidenum">
              <a:rPr lang="en-RU" smtClean="0"/>
              <a:t>8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405989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2BDBF-FE5D-0C45-9D00-B0D3B49A1CC9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6707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7C688-1591-2540-95FA-2F7041C8B5B5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619605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C7596-02C6-BB44-A14E-552B8F4B8D8D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8171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4E499-ACAD-D24A-8D3C-056F10E3D86C}" type="datetime1">
              <a:rPr lang="ru-RU" smtClean="0"/>
              <a:t>03.06.2020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81681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D69B-D513-BF4D-AB38-F034C9F18769}" type="datetime1">
              <a:rPr lang="ru-RU" smtClean="0"/>
              <a:t>03.06.2020</a:t>
            </a:fld>
            <a:endParaRPr lang="en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348668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8A6F-E9A7-0C41-B1EA-3AC9B1FA09A1}" type="datetime1">
              <a:rPr lang="ru-RU" smtClean="0"/>
              <a:t>03.06.2020</a:t>
            </a:fld>
            <a:endParaRPr lang="en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10267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3DAD1-9EC2-3E41-88F2-898DE3E75533}" type="datetime1">
              <a:rPr lang="ru-RU" smtClean="0"/>
              <a:t>03.06.2020</a:t>
            </a:fld>
            <a:endParaRPr lang="en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3790819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F2EBDE0-7E20-0440-949B-1AAB989921AE}" type="datetime1">
              <a:rPr lang="ru-RU" smtClean="0"/>
              <a:t>03.06.2020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140184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AEDCC-4691-2F4F-8372-570804174EC2}" type="datetime1">
              <a:rPr lang="ru-RU" smtClean="0"/>
              <a:t>03.06.2020</a:t>
            </a:fld>
            <a:endParaRPr lang="en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58154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06CB2-6B99-9D4F-A3F0-6944AD1AA7C7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88097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B91B8-25A4-CB42-8A9D-7F5E07E8ADD1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066855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0E70D7A-9E8E-7C4C-9FBD-B668E521C293}" type="datetime1">
              <a:rPr lang="ru-RU" smtClean="0"/>
              <a:t>03.06.2020</a:t>
            </a:fld>
            <a:endParaRPr lang="en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F4B8C25-A19E-6F46-B92C-9F5EF6FDF19A}" type="slidenum">
              <a:rPr lang="en-RU" smtClean="0"/>
              <a:t>‹#›</a:t>
            </a:fld>
            <a:endParaRPr lang="en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39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zincmapstakeda.com/Jobs/JobView.aspx?Job.Id=220001" TargetMode="Externa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incmapstakeda.com/Jobs/JobView.aspx?Job.Id=22000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zincmapstakeda.com/Jobs/JobView.aspx?Job.Id=22000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zincmapstakeda.com/Jobs/JobView.aspx?Job.Id=22000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incmapstakeda.com/Jobs/JobView.aspx?Job.Id=22000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AA12A2-8881-DC4D-9A02-497A1F15D5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400" dirty="0"/>
              <a:t>Экономические аспекты применения современных</a:t>
            </a:r>
            <a:br>
              <a:rPr lang="ru-RU" sz="4400" dirty="0"/>
            </a:br>
            <a:r>
              <a:rPr lang="ru-RU" sz="4400" dirty="0"/>
              <a:t>лекарственных препаратов для лечения рецидивирующей </a:t>
            </a:r>
            <a:r>
              <a:rPr lang="ru-RU" sz="4400" dirty="0" err="1"/>
              <a:t>лимфомы</a:t>
            </a:r>
            <a:r>
              <a:rPr lang="ru-RU" sz="4400" dirty="0"/>
              <a:t> </a:t>
            </a:r>
            <a:r>
              <a:rPr lang="ru-RU" sz="4400" dirty="0" err="1"/>
              <a:t>Ходжкина</a:t>
            </a: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9E7E4CA-2687-F84F-9D64-6704003480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Н.А. Авксентьев</a:t>
            </a:r>
          </a:p>
          <a:p>
            <a:r>
              <a:rPr lang="ru-RU" dirty="0"/>
              <a:t>04 июня 2020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6380A0-95DD-4ED0-A8BE-90A1B9AA731B}"/>
              </a:ext>
            </a:extLst>
          </p:cNvPr>
          <p:cNvSpPr/>
          <p:nvPr/>
        </p:nvSpPr>
        <p:spPr>
          <a:xfrm>
            <a:off x="5918791" y="5404743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1600" dirty="0">
                <a:solidFill>
                  <a:srgbClr val="000000"/>
                </a:solidFill>
                <a:latin typeface="Segoe UI" panose="020B0502040204020203" pitchFamily="34" charset="0"/>
              </a:rPr>
              <a:t>Информация для специалистов здравоохранения</a:t>
            </a:r>
          </a:p>
          <a:p>
            <a:pPr algn="r"/>
            <a:r>
              <a:rPr lang="ru-RU" sz="1600" dirty="0">
                <a:solidFill>
                  <a:srgbClr val="000000"/>
                </a:solidFill>
                <a:latin typeface="Segoe UI" panose="020B0502040204020203" pitchFamily="34" charset="0"/>
              </a:rPr>
              <a:t>Лекция при поддержки компании </a:t>
            </a:r>
            <a:r>
              <a:rPr lang="ru-RU" sz="1600" dirty="0" err="1">
                <a:solidFill>
                  <a:srgbClr val="000000"/>
                </a:solidFill>
                <a:latin typeface="Segoe UI" panose="020B0502040204020203" pitchFamily="34" charset="0"/>
              </a:rPr>
              <a:t>Такеда</a:t>
            </a:r>
            <a:endParaRPr lang="ru-RU" sz="16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r"/>
            <a:r>
              <a:rPr lang="en-US" sz="16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1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35262-30EB-8244-9002-5DD4C774A9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b="1" dirty="0">
                <a:solidFill>
                  <a:schemeClr val="accent6"/>
                </a:solidFill>
              </a:rPr>
              <a:t>Цель работы: </a:t>
            </a:r>
            <a:r>
              <a:rPr lang="ru-RU" dirty="0"/>
              <a:t>провести анализ влияния на бюджет при увеличении охвата больных с рецидивом </a:t>
            </a:r>
            <a:r>
              <a:rPr lang="ru-RU" dirty="0" err="1"/>
              <a:t>лимфомы</a:t>
            </a:r>
            <a:r>
              <a:rPr lang="ru-RU" dirty="0"/>
              <a:t> </a:t>
            </a:r>
            <a:r>
              <a:rPr lang="ru-RU" dirty="0" err="1"/>
              <a:t>Ходжкина</a:t>
            </a:r>
            <a:r>
              <a:rPr lang="ru-RU" dirty="0"/>
              <a:t> терапией после 3-х линий терапии</a:t>
            </a:r>
            <a:r>
              <a:rPr lang="en-RU">
                <a:effectLst/>
              </a:rPr>
              <a:t> </a:t>
            </a:r>
            <a:r>
              <a:rPr lang="ru-RU" dirty="0"/>
              <a:t>с использованием препарата </a:t>
            </a:r>
            <a:r>
              <a:rPr lang="ru-RU" dirty="0" err="1"/>
              <a:t>брентуксимаб</a:t>
            </a:r>
            <a:r>
              <a:rPr lang="ru-RU" dirty="0"/>
              <a:t> </a:t>
            </a:r>
            <a:r>
              <a:rPr lang="ru-RU" dirty="0" err="1"/>
              <a:t>ведотин</a:t>
            </a:r>
            <a:endParaRPr lang="ru-RU" dirty="0"/>
          </a:p>
          <a:p>
            <a:pPr lvl="0"/>
            <a:r>
              <a:rPr lang="ru-RU" b="1" dirty="0">
                <a:solidFill>
                  <a:schemeClr val="accent6"/>
                </a:solidFill>
              </a:rPr>
              <a:t>Препараты сравнения</a:t>
            </a:r>
            <a:r>
              <a:rPr lang="ru-RU" dirty="0">
                <a:solidFill>
                  <a:schemeClr val="accent6"/>
                </a:solidFill>
              </a:rPr>
              <a:t>:</a:t>
            </a:r>
            <a:r>
              <a:rPr lang="ru-RU" dirty="0"/>
              <a:t> </a:t>
            </a:r>
            <a:r>
              <a:rPr lang="ru-RU" dirty="0" err="1"/>
              <a:t>брентуксимаб</a:t>
            </a:r>
            <a:r>
              <a:rPr lang="ru-RU" dirty="0"/>
              <a:t> </a:t>
            </a:r>
            <a:r>
              <a:rPr lang="ru-RU" dirty="0" err="1"/>
              <a:t>ведотин</a:t>
            </a:r>
            <a:r>
              <a:rPr lang="ru-RU" dirty="0"/>
              <a:t>, </a:t>
            </a:r>
            <a:r>
              <a:rPr lang="ru-RU" dirty="0" err="1"/>
              <a:t>ниволумаб</a:t>
            </a:r>
            <a:r>
              <a:rPr lang="ru-RU" dirty="0"/>
              <a:t>, </a:t>
            </a:r>
            <a:r>
              <a:rPr lang="ru-RU" dirty="0" err="1"/>
              <a:t>пембролизумаб</a:t>
            </a:r>
            <a:endParaRPr lang="ru-RU" dirty="0"/>
          </a:p>
          <a:p>
            <a:pPr lvl="0"/>
            <a:r>
              <a:rPr lang="ru-RU" b="1" dirty="0">
                <a:solidFill>
                  <a:schemeClr val="accent6"/>
                </a:solidFill>
              </a:rPr>
              <a:t>Задачи исследования: </a:t>
            </a:r>
          </a:p>
          <a:p>
            <a:pPr lvl="1"/>
            <a:r>
              <a:rPr lang="ru-RU" dirty="0"/>
              <a:t>Оценить затраты на ведение одного пациента</a:t>
            </a:r>
          </a:p>
          <a:p>
            <a:pPr lvl="1"/>
            <a:r>
              <a:rPr lang="ru-RU" dirty="0"/>
              <a:t>Оценить численность пациентов, получающих препарат сравнения</a:t>
            </a:r>
          </a:p>
          <a:p>
            <a:pPr lvl="1"/>
            <a:r>
              <a:rPr lang="ru-RU" dirty="0"/>
              <a:t>Оценить изменение расходов бюджета при увеличении доли пациентов, получающих </a:t>
            </a:r>
            <a:r>
              <a:rPr lang="ru-RU" dirty="0" err="1"/>
              <a:t>брентуксимаб</a:t>
            </a:r>
            <a:r>
              <a:rPr lang="ru-RU" dirty="0"/>
              <a:t> </a:t>
            </a:r>
            <a:r>
              <a:rPr lang="ru-RU" dirty="0" err="1"/>
              <a:t>ведотин</a:t>
            </a:r>
            <a:endParaRPr lang="ru-RU" dirty="0"/>
          </a:p>
          <a:p>
            <a:pPr lvl="0"/>
            <a:r>
              <a:rPr lang="ru-RU" b="1" dirty="0">
                <a:solidFill>
                  <a:schemeClr val="accent6"/>
                </a:solidFill>
              </a:rPr>
              <a:t>Горизонт исследования</a:t>
            </a:r>
            <a:r>
              <a:rPr lang="ru-RU" dirty="0">
                <a:solidFill>
                  <a:schemeClr val="accent6"/>
                </a:solidFill>
              </a:rPr>
              <a:t>: </a:t>
            </a:r>
            <a:r>
              <a:rPr lang="ru-RU" dirty="0"/>
              <a:t>6 лет</a:t>
            </a:r>
          </a:p>
          <a:p>
            <a:pPr lvl="0"/>
            <a:r>
              <a:rPr lang="ru-RU" b="1" dirty="0">
                <a:solidFill>
                  <a:schemeClr val="accent6"/>
                </a:solidFill>
              </a:rPr>
              <a:t>Учитываемые расходы:</a:t>
            </a:r>
            <a:r>
              <a:rPr lang="ru-RU" dirty="0"/>
              <a:t> затраты на лекарственную терапию</a:t>
            </a:r>
            <a:endParaRPr lang="en-US" dirty="0"/>
          </a:p>
          <a:p>
            <a:pPr lvl="0"/>
            <a:r>
              <a:rPr lang="ru-RU" b="1" dirty="0">
                <a:solidFill>
                  <a:schemeClr val="accent6"/>
                </a:solidFill>
              </a:rPr>
              <a:t>Позиция анализа: </a:t>
            </a:r>
            <a:r>
              <a:rPr lang="ru-RU" dirty="0"/>
              <a:t>государственная система здравоохранения</a:t>
            </a:r>
          </a:p>
          <a:p>
            <a:pPr lvl="2"/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712729FB-0F02-6940-B580-800BF0C44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Общая информация об исследовании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0A87F4-FA2E-F543-903C-22ABDBC9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2</a:t>
            </a:fld>
            <a:endParaRPr lang="en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93FED11-B2C1-45AD-96B2-8A35A05268B3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92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E3BC7-2367-3C43-A152-BB726B3DA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360" y="10292"/>
            <a:ext cx="10515600" cy="1080000"/>
          </a:xfrm>
        </p:spPr>
        <p:txBody>
          <a:bodyPr/>
          <a:lstStyle/>
          <a:p>
            <a:r>
              <a:rPr lang="ru-RU" dirty="0"/>
              <a:t>Показания к применению</a:t>
            </a:r>
            <a:endParaRPr lang="en-R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40AA9C-3FDD-6840-9296-B40A8391B0B1}"/>
              </a:ext>
            </a:extLst>
          </p:cNvPr>
          <p:cNvSpPr/>
          <p:nvPr/>
        </p:nvSpPr>
        <p:spPr>
          <a:xfrm>
            <a:off x="2869789" y="1185222"/>
            <a:ext cx="5928853" cy="4970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Брентуксимаб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ведотин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Лечение пациентов с рецидивирующей/рефрактерной </a:t>
            </a:r>
            <a:r>
              <a:rPr lang="en-US" sz="1600" dirty="0">
                <a:solidFill>
                  <a:schemeClr val="tx1"/>
                </a:solidFill>
              </a:rPr>
              <a:t>CD30+ </a:t>
            </a:r>
            <a:r>
              <a:rPr lang="ru-RU" sz="1600" dirty="0" err="1">
                <a:solidFill>
                  <a:schemeClr val="tx1"/>
                </a:solidFill>
              </a:rPr>
              <a:t>лимфомой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Ходжкина</a:t>
            </a:r>
            <a:r>
              <a:rPr lang="ru-RU" sz="1600" dirty="0">
                <a:solidFill>
                  <a:schemeClr val="tx1"/>
                </a:solidFill>
              </a:rPr>
              <a:t> после </a:t>
            </a:r>
            <a:r>
              <a:rPr lang="ru-RU" sz="1600" dirty="0" err="1">
                <a:solidFill>
                  <a:schemeClr val="tx1"/>
                </a:solidFill>
              </a:rPr>
              <a:t>аутологической</a:t>
            </a:r>
            <a:r>
              <a:rPr lang="ru-RU" sz="1600" dirty="0">
                <a:solidFill>
                  <a:schemeClr val="tx1"/>
                </a:solidFill>
              </a:rPr>
              <a:t> трансплантации стволовых клеток или после минимум двух линий предшествующей терапии, когда </a:t>
            </a:r>
            <a:r>
              <a:rPr lang="ru-RU" sz="1600" dirty="0" err="1">
                <a:solidFill>
                  <a:schemeClr val="tx1"/>
                </a:solidFill>
              </a:rPr>
              <a:t>аутологическая</a:t>
            </a:r>
            <a:r>
              <a:rPr lang="ru-RU" sz="1600" dirty="0">
                <a:solidFill>
                  <a:schemeClr val="tx1"/>
                </a:solidFill>
              </a:rPr>
              <a:t> трансплантация стволовых клеток или комбинированная химиотерапия не рассматриваются как вариант лечения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ранее не получавших терапию пациентов с классической </a:t>
            </a:r>
            <a:r>
              <a:rPr lang="en-US" sz="1600" dirty="0">
                <a:solidFill>
                  <a:schemeClr val="bg1">
                    <a:lumMod val="65000"/>
                  </a:schemeClr>
                </a:solidFill>
              </a:rPr>
              <a:t>CD30+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лимфомой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Ходжкина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4 стадии в сочетании с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доксорубицином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винбластином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и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дакарбазином</a:t>
            </a:r>
            <a:endParaRPr lang="ru-RU" sz="1600" dirty="0">
              <a:solidFill>
                <a:schemeClr val="bg1">
                  <a:lumMod val="6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пациентов с </a:t>
            </a:r>
            <a:r>
              <a:rPr lang="en-US" sz="1600" dirty="0">
                <a:solidFill>
                  <a:schemeClr val="bg1">
                    <a:lumMod val="65000"/>
                  </a:schemeClr>
                </a:solidFill>
              </a:rPr>
              <a:t>CD30+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лимфомой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Ходжкина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при повышенном риске рецидива или прогрессирования заболевания* после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аутологической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трансплантации стволовых клеток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пациентов с рецидивирующей/рефрактерной системной анапластической крупноклеточной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лимфомой</a:t>
            </a:r>
            <a:endParaRPr lang="ru-RU" sz="1600" dirty="0">
              <a:solidFill>
                <a:schemeClr val="bg1">
                  <a:lumMod val="65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пациентов с </a:t>
            </a:r>
            <a:r>
              <a:rPr lang="en-US" sz="1600" dirty="0">
                <a:solidFill>
                  <a:schemeClr val="bg1">
                    <a:lumMod val="65000"/>
                  </a:schemeClr>
                </a:solidFill>
              </a:rPr>
              <a:t>CD30+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Т-клеточной </a:t>
            </a:r>
            <a:r>
              <a:rPr lang="ru-RU" sz="1600" dirty="0" err="1">
                <a:solidFill>
                  <a:schemeClr val="bg1">
                    <a:lumMod val="65000"/>
                  </a:schemeClr>
                </a:solidFill>
              </a:rPr>
              <a:t>лимфомой</a:t>
            </a: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 кожи после минимум одной линии предшествующей терапии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FF3077-09AB-504E-98D5-FC96A5DEBAB2}"/>
              </a:ext>
            </a:extLst>
          </p:cNvPr>
          <p:cNvSpPr/>
          <p:nvPr/>
        </p:nvSpPr>
        <p:spPr>
          <a:xfrm>
            <a:off x="0" y="1185222"/>
            <a:ext cx="2949677" cy="2728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Пембролизумаб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Лечение взрослых и детей с рефрактерной классической </a:t>
            </a:r>
            <a:r>
              <a:rPr lang="ru-RU" sz="1600" dirty="0" err="1">
                <a:solidFill>
                  <a:schemeClr val="tx1"/>
                </a:solidFill>
              </a:rPr>
              <a:t>лимфомой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Ходжкина</a:t>
            </a:r>
            <a:r>
              <a:rPr lang="ru-RU" sz="1600" dirty="0">
                <a:solidFill>
                  <a:schemeClr val="tx1"/>
                </a:solidFill>
              </a:rPr>
              <a:t> или с рецидивом заболевания после трех и более линий предшествующей терапии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ЗНО других локализаций</a:t>
            </a:r>
            <a:endParaRPr lang="en-RU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C5163-2AE7-DC42-9C49-BAE9EDC42358}"/>
              </a:ext>
            </a:extLst>
          </p:cNvPr>
          <p:cNvSpPr/>
          <p:nvPr/>
        </p:nvSpPr>
        <p:spPr>
          <a:xfrm>
            <a:off x="8878530" y="1690688"/>
            <a:ext cx="3293806" cy="2728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Ниволумаб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/>
                </a:solidFill>
              </a:rPr>
              <a:t>В качестве </a:t>
            </a:r>
            <a:r>
              <a:rPr lang="ru-RU" sz="1600" dirty="0" err="1">
                <a:solidFill>
                  <a:schemeClr val="tx1"/>
                </a:solidFill>
              </a:rPr>
              <a:t>монотерапии</a:t>
            </a:r>
            <a:r>
              <a:rPr lang="ru-RU" sz="1600" dirty="0">
                <a:solidFill>
                  <a:schemeClr val="tx1"/>
                </a:solidFill>
              </a:rPr>
              <a:t> рецидивирующей или рефрактерной классической </a:t>
            </a:r>
            <a:r>
              <a:rPr lang="ru-RU" sz="1600" dirty="0" err="1">
                <a:solidFill>
                  <a:schemeClr val="tx1"/>
                </a:solidFill>
              </a:rPr>
              <a:t>лимфомы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Ходжкина</a:t>
            </a:r>
            <a:r>
              <a:rPr lang="ru-RU" sz="1600" dirty="0">
                <a:solidFill>
                  <a:schemeClr val="tx1"/>
                </a:solidFill>
              </a:rPr>
              <a:t> у взрослых после предшествующей </a:t>
            </a:r>
            <a:r>
              <a:rPr lang="ru-RU" sz="1600" dirty="0" err="1">
                <a:solidFill>
                  <a:schemeClr val="tx1"/>
                </a:solidFill>
              </a:rPr>
              <a:t>аутологичной</a:t>
            </a:r>
            <a:r>
              <a:rPr lang="ru-RU" sz="1600" dirty="0">
                <a:solidFill>
                  <a:schemeClr val="tx1"/>
                </a:solidFill>
              </a:rPr>
              <a:t> трансплантации стволовых клеток и терапии с использованием </a:t>
            </a:r>
            <a:r>
              <a:rPr lang="ru-RU" sz="1600" dirty="0" err="1">
                <a:solidFill>
                  <a:schemeClr val="tx1"/>
                </a:solidFill>
              </a:rPr>
              <a:t>брентуксимаба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ведотина</a:t>
            </a:r>
            <a:r>
              <a:rPr lang="ru-RU" sz="1600" dirty="0">
                <a:solidFill>
                  <a:schemeClr val="tx1"/>
                </a:solidFill>
              </a:rPr>
              <a:t> или после 3-х и более линий системной терапии, включающей </a:t>
            </a:r>
            <a:r>
              <a:rPr lang="ru-RU" sz="1600" dirty="0" err="1">
                <a:solidFill>
                  <a:schemeClr val="tx1"/>
                </a:solidFill>
              </a:rPr>
              <a:t>аутоТСК</a:t>
            </a:r>
            <a:endParaRPr lang="ru-RU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Лечение ЗНО других локализаций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2E1D93DA-FE31-4A4E-B916-DC939B37BC51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Источник: Инструкции по медицинскому применению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5922B71-2E1C-D941-A7F4-5542D62E4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3</a:t>
            </a:fld>
            <a:endParaRPr lang="en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0164DDA-9549-490C-A73F-5DFD44F288D5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625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B8E28C-FA65-6947-84D4-9481B6D9B2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47971"/>
              </p:ext>
            </p:extLst>
          </p:nvPr>
        </p:nvGraphicFramePr>
        <p:xfrm>
          <a:off x="1139312" y="1876266"/>
          <a:ext cx="9913376" cy="373134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202860">
                  <a:extLst>
                    <a:ext uri="{9D8B030D-6E8A-4147-A177-3AD203B41FA5}">
                      <a16:colId xmlns:a16="http://schemas.microsoft.com/office/drawing/2014/main" val="1698932174"/>
                    </a:ext>
                  </a:extLst>
                </a:gridCol>
                <a:gridCol w="6710516">
                  <a:extLst>
                    <a:ext uri="{9D8B030D-6E8A-4147-A177-3AD203B41FA5}">
                      <a16:colId xmlns:a16="http://schemas.microsoft.com/office/drawing/2014/main" val="690489955"/>
                    </a:ext>
                  </a:extLst>
                </a:gridCol>
              </a:tblGrid>
              <a:tr h="1013303">
                <a:tc>
                  <a:txBody>
                    <a:bodyPr/>
                    <a:lstStyle/>
                    <a:p>
                      <a:pPr lvl="1"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МНН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1"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Режим применения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2394654"/>
                  </a:ext>
                </a:extLst>
              </a:tr>
              <a:tr h="906013">
                <a:tc>
                  <a:txBody>
                    <a:bodyPr/>
                    <a:lstStyle/>
                    <a:p>
                      <a:pPr marL="457200" marR="0" lvl="1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err="1">
                          <a:effectLst/>
                        </a:rPr>
                        <a:t>Брентуксимаб</a:t>
                      </a:r>
                      <a:r>
                        <a:rPr lang="ru-RU" sz="1600" u="none" strike="noStrike" dirty="0">
                          <a:effectLst/>
                        </a:rPr>
                        <a:t> </a:t>
                      </a:r>
                      <a:r>
                        <a:rPr lang="ru-RU" sz="1600" u="none" strike="noStrike" dirty="0" err="1">
                          <a:effectLst/>
                        </a:rPr>
                        <a:t>ведотин</a:t>
                      </a:r>
                      <a:r>
                        <a:rPr lang="en-RU" sz="1600" u="none" strike="noStrike" dirty="0">
                          <a:effectLst/>
                        </a:rPr>
                        <a:t> </a:t>
                      </a:r>
                      <a:endParaRPr lang="en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1" algn="l" fontAlgn="ctr"/>
                      <a:r>
                        <a:rPr lang="ru-RU" sz="1600" u="none" strike="noStrike" dirty="0">
                          <a:effectLst/>
                        </a:rPr>
                        <a:t>1,8 мг/кг (макс.100 кг массы тела)  в/в 1 раз в 3 недели, до прогрессирования, от 8 до 16 циклов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80358519"/>
                  </a:ext>
                </a:extLst>
              </a:tr>
              <a:tr h="906013">
                <a:tc>
                  <a:txBody>
                    <a:bodyPr/>
                    <a:lstStyle/>
                    <a:p>
                      <a:pPr lvl="1" algn="l" fontAlgn="ctr"/>
                      <a:r>
                        <a:rPr lang="ru-RU" sz="1600" u="none" strike="noStrike" dirty="0" err="1">
                          <a:effectLst/>
                        </a:rPr>
                        <a:t>Ниволумаб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1" algn="l" fontAlgn="ctr"/>
                      <a:r>
                        <a:rPr lang="en-US" sz="1600" u="none" strike="noStrike" dirty="0">
                          <a:effectLst/>
                        </a:rPr>
                        <a:t>3 </a:t>
                      </a:r>
                      <a:r>
                        <a:rPr lang="ru-RU" sz="1600" u="none" strike="noStrike" dirty="0">
                          <a:effectLst/>
                        </a:rPr>
                        <a:t>мг/кг 1 раз в 2 недели, до прогрессирования</a:t>
                      </a:r>
                      <a:endParaRPr lang="en-US" sz="1600" u="none" strike="noStrike" dirty="0">
                        <a:effectLst/>
                      </a:endParaRPr>
                    </a:p>
                    <a:p>
                      <a:pPr lvl="1" algn="l" fontAlgn="ctr"/>
                      <a:r>
                        <a:rPr lang="en-US" sz="1600" b="1" u="none" strike="noStrike" dirty="0">
                          <a:effectLst/>
                        </a:rPr>
                        <a:t>2</a:t>
                      </a:r>
                      <a:r>
                        <a:rPr lang="ru-RU" sz="1600" b="1" u="none" strike="noStrike" dirty="0">
                          <a:effectLst/>
                        </a:rPr>
                        <a:t>40 мг 1 раз в 2 недели, до прогрессирования</a:t>
                      </a:r>
                    </a:p>
                    <a:p>
                      <a:pPr lvl="1" algn="l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 мг/кг </a:t>
                      </a:r>
                      <a:r>
                        <a:rPr lang="ru-RU" sz="1600" u="none" strike="noStrike" dirty="0">
                          <a:effectLst/>
                        </a:rPr>
                        <a:t>1 раз в 4 недели, до прогрессирования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41395429"/>
                  </a:ext>
                </a:extLst>
              </a:tr>
              <a:tr h="906013">
                <a:tc>
                  <a:txBody>
                    <a:bodyPr/>
                    <a:lstStyle/>
                    <a:p>
                      <a:pPr marL="457200" marR="0" lvl="1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RU" sz="1600" u="none" strike="noStrike" dirty="0">
                          <a:effectLst/>
                        </a:rPr>
                        <a:t> </a:t>
                      </a:r>
                      <a:r>
                        <a:rPr lang="ru-RU" sz="1600" u="none" strike="noStrike" dirty="0" err="1">
                          <a:effectLst/>
                        </a:rPr>
                        <a:t>Пембролизумаб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1" algn="l" fontAlgn="ctr"/>
                      <a:r>
                        <a:rPr lang="ru-RU" sz="1600" u="none" strike="noStrike" dirty="0">
                          <a:effectLst/>
                        </a:rPr>
                        <a:t>200 мг 1 раз в 3 недели, до прогрессирования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2138797"/>
                  </a:ext>
                </a:extLst>
              </a:tr>
            </a:tbl>
          </a:graphicData>
        </a:graphic>
      </p:graphicFrame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5C7477F-B813-E943-94C8-C56A9AEB7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dirty="0"/>
              <a:t>Изучаемый режим применения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D381AD-C118-D645-BBCE-1C87A128F3B2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Источник: Инструкции по медицинскому применению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A6FBEA5B-1BCD-F74F-BC9D-1F1C24D81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4</a:t>
            </a:fld>
            <a:endParaRPr lang="en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15B4178-883C-42BB-BAEB-317341126EE1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568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C60CA-5511-384F-8DE7-BF0611ABD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21"/>
            <a:ext cx="10515600" cy="1531011"/>
          </a:xfrm>
        </p:spPr>
        <p:txBody>
          <a:bodyPr>
            <a:noAutofit/>
          </a:bodyPr>
          <a:lstStyle/>
          <a:p>
            <a:r>
              <a:rPr lang="ru-RU" sz="3200" dirty="0"/>
              <a:t>Длительность терапии: </a:t>
            </a:r>
            <a:br>
              <a:rPr lang="ru-RU" sz="3200" dirty="0"/>
            </a:br>
            <a:r>
              <a:rPr lang="ru-RU" sz="2400" dirty="0"/>
              <a:t>курс лечения </a:t>
            </a:r>
            <a:r>
              <a:rPr lang="ru-RU" sz="2400" dirty="0" err="1"/>
              <a:t>брентуксимабом</a:t>
            </a:r>
            <a:r>
              <a:rPr lang="ru-RU" sz="2400" dirty="0"/>
              <a:t> </a:t>
            </a:r>
            <a:r>
              <a:rPr lang="ru-RU" sz="2400" dirty="0" err="1"/>
              <a:t>ведотином</a:t>
            </a:r>
            <a:r>
              <a:rPr lang="ru-RU" sz="2400" dirty="0"/>
              <a:t> не более 16 циклов; </a:t>
            </a:r>
            <a:r>
              <a:rPr lang="ru-RU" sz="2400" dirty="0" err="1"/>
              <a:t>ниволумаб</a:t>
            </a:r>
            <a:r>
              <a:rPr lang="ru-RU" sz="2400" dirty="0"/>
              <a:t> и </a:t>
            </a:r>
            <a:r>
              <a:rPr lang="ru-RU" sz="2400" dirty="0" err="1"/>
              <a:t>пембролизумаб</a:t>
            </a:r>
            <a:r>
              <a:rPr lang="ru-RU" sz="2400" dirty="0"/>
              <a:t> должны применяться до прогрессирования заболевания</a:t>
            </a:r>
            <a:endParaRPr lang="en-RU" sz="3200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FB2B268F-C38D-0044-AEBE-97FE37121B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5463337"/>
              </p:ext>
            </p:extLst>
          </p:nvPr>
        </p:nvGraphicFramePr>
        <p:xfrm>
          <a:off x="354624" y="4716352"/>
          <a:ext cx="8111069" cy="1677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EBC6B90-3C96-6E4B-B176-31DF356593EE}"/>
              </a:ext>
            </a:extLst>
          </p:cNvPr>
          <p:cNvSpPr/>
          <p:nvPr/>
        </p:nvSpPr>
        <p:spPr>
          <a:xfrm>
            <a:off x="-12479" y="5648574"/>
            <a:ext cx="3160453" cy="2143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36.5 циклов </a:t>
            </a:r>
            <a:endParaRPr lang="en-US" sz="1400" b="1" dirty="0">
              <a:solidFill>
                <a:schemeClr val="tx1"/>
              </a:solidFill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</a:rPr>
              <a:t>по 3 недели</a:t>
            </a:r>
            <a:endParaRPr lang="en-RU" sz="14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A3C3B35-EC37-6C49-82CF-667AFC3615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0096515"/>
              </p:ext>
            </p:extLst>
          </p:nvPr>
        </p:nvGraphicFramePr>
        <p:xfrm>
          <a:off x="354623" y="3165168"/>
          <a:ext cx="8111069" cy="1755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84DA667-3567-804A-A3C2-BD79DADB1D9E}"/>
              </a:ext>
            </a:extLst>
          </p:cNvPr>
          <p:cNvSpPr/>
          <p:nvPr/>
        </p:nvSpPr>
        <p:spPr>
          <a:xfrm>
            <a:off x="-100970" y="4224974"/>
            <a:ext cx="3160453" cy="2143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46.1 циклов </a:t>
            </a:r>
            <a:endParaRPr lang="en-US" sz="1400" b="1" dirty="0">
              <a:solidFill>
                <a:schemeClr val="tx1"/>
              </a:solidFill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</a:rPr>
              <a:t>по 2 недели</a:t>
            </a:r>
            <a:endParaRPr lang="en-RU" sz="1400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AC7FBB0-71E8-0148-97DC-11388F0FB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7463173"/>
              </p:ext>
            </p:extLst>
          </p:nvPr>
        </p:nvGraphicFramePr>
        <p:xfrm>
          <a:off x="395752" y="1658414"/>
          <a:ext cx="9016396" cy="1677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A0C0D4A-8B56-3041-9461-10898E8954E5}"/>
              </a:ext>
            </a:extLst>
          </p:cNvPr>
          <p:cNvSpPr/>
          <p:nvPr/>
        </p:nvSpPr>
        <p:spPr>
          <a:xfrm>
            <a:off x="839348" y="2528965"/>
            <a:ext cx="1309311" cy="531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</a:rPr>
              <a:t>11.2 циклов </a:t>
            </a:r>
            <a:endParaRPr lang="en-US" sz="1400" b="1" dirty="0">
              <a:solidFill>
                <a:schemeClr val="tx1"/>
              </a:solidFill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</a:rPr>
              <a:t>по </a:t>
            </a:r>
            <a:r>
              <a:rPr lang="en-US" sz="1400" b="1" dirty="0">
                <a:solidFill>
                  <a:schemeClr val="tx1"/>
                </a:solidFill>
              </a:rPr>
              <a:t>3</a:t>
            </a:r>
            <a:r>
              <a:rPr lang="ru-RU" sz="1400" b="1" dirty="0">
                <a:solidFill>
                  <a:schemeClr val="tx1"/>
                </a:solidFill>
              </a:rPr>
              <a:t> недели</a:t>
            </a:r>
            <a:endParaRPr lang="en-RU" sz="1400" b="1" dirty="0">
              <a:solidFill>
                <a:schemeClr val="tx1"/>
              </a:solidFill>
            </a:endParaRPr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F9AB01AC-2514-754B-AFA0-6D56D5143690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Источник: </a:t>
            </a:r>
            <a:r>
              <a:rPr lang="en-US" sz="1400" dirty="0">
                <a:solidFill>
                  <a:schemeClr val="bg1"/>
                </a:solidFill>
              </a:rPr>
              <a:t>[1-3]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52A24207-574C-B249-8B85-312154970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5</a:t>
            </a:fld>
            <a:endParaRPr lang="en-RU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E9958D-9790-9E40-A428-E2D9E4E05C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134976"/>
              </p:ext>
            </p:extLst>
          </p:nvPr>
        </p:nvGraphicFramePr>
        <p:xfrm>
          <a:off x="9453277" y="2544698"/>
          <a:ext cx="2519902" cy="3244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9902">
                  <a:extLst>
                    <a:ext uri="{9D8B030D-6E8A-4147-A177-3AD203B41FA5}">
                      <a16:colId xmlns:a16="http://schemas.microsoft.com/office/drawing/2014/main" val="3618461642"/>
                    </a:ext>
                  </a:extLst>
                </a:gridCol>
              </a:tblGrid>
              <a:tr h="454477"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Брентуксимаб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ведотин</a:t>
                      </a:r>
                      <a:endParaRPr lang="en-RU" dirty="0"/>
                    </a:p>
                  </a:txBody>
                  <a:tcPr anchor="ctr">
                    <a:solidFill>
                      <a:srgbClr val="F1A2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218882"/>
                  </a:ext>
                </a:extLst>
              </a:tr>
              <a:tr h="457726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33.5 шт.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1833268"/>
                  </a:ext>
                </a:extLst>
              </a:tr>
              <a:tr h="471422">
                <a:tc>
                  <a:txBody>
                    <a:bodyPr/>
                    <a:lstStyle/>
                    <a:p>
                      <a:pPr algn="ctr"/>
                      <a:r>
                        <a:rPr lang="ru-RU" b="1" dirty="0" err="1">
                          <a:solidFill>
                            <a:schemeClr val="bg1"/>
                          </a:solidFill>
                        </a:rPr>
                        <a:t>Ниволумаб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ru-RU" b="1" dirty="0">
                          <a:solidFill>
                            <a:schemeClr val="bg1"/>
                          </a:solidFill>
                        </a:rPr>
                        <a:t>(100 мг / 40 мг)</a:t>
                      </a:r>
                    </a:p>
                  </a:txBody>
                  <a:tcPr anchor="ctr">
                    <a:solidFill>
                      <a:srgbClr val="F1A2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0824586"/>
                  </a:ext>
                </a:extLst>
              </a:tr>
              <a:tr h="61208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92.2</a:t>
                      </a:r>
                      <a:r>
                        <a:rPr lang="en-RU" sz="180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шт. +</a:t>
                      </a:r>
                      <a:r>
                        <a:rPr lang="en-RU" sz="180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46.1 шт.</a:t>
                      </a:r>
                      <a:endParaRPr lang="en-RU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9551922"/>
                  </a:ext>
                </a:extLst>
              </a:tr>
              <a:tr h="479992">
                <a:tc>
                  <a:txBody>
                    <a:bodyPr/>
                    <a:lstStyle/>
                    <a:p>
                      <a:pPr algn="ctr"/>
                      <a:r>
                        <a:rPr lang="ru-RU" b="1" dirty="0" err="1">
                          <a:solidFill>
                            <a:schemeClr val="bg1"/>
                          </a:solidFill>
                        </a:rPr>
                        <a:t>Пембролизумаб</a:t>
                      </a:r>
                      <a:endParaRPr lang="en-RU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1A2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203050"/>
                  </a:ext>
                </a:extLst>
              </a:tr>
              <a:tr h="60017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109.6 шт.</a:t>
                      </a:r>
                      <a:endParaRPr lang="en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5312026"/>
                  </a:ext>
                </a:extLst>
              </a:tr>
            </a:tbl>
          </a:graphicData>
        </a:graphic>
      </p:graphicFrame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9F2DF42-D790-C845-AFDD-D7C1E9A5D0DB}"/>
              </a:ext>
            </a:extLst>
          </p:cNvPr>
          <p:cNvSpPr/>
          <p:nvPr/>
        </p:nvSpPr>
        <p:spPr>
          <a:xfrm>
            <a:off x="9198790" y="1733487"/>
            <a:ext cx="3028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dirty="0"/>
              <a:t>Среднее число упаковок</a:t>
            </a:r>
            <a:r>
              <a:rPr lang="en-US" dirty="0"/>
              <a:t> </a:t>
            </a:r>
            <a:r>
              <a:rPr lang="ru-RU" dirty="0"/>
              <a:t>для лечения 1 пациента, </a:t>
            </a:r>
            <a:r>
              <a:rPr lang="ru-RU" dirty="0" err="1"/>
              <a:t>шт</a:t>
            </a:r>
            <a:r>
              <a:rPr lang="en-US" dirty="0"/>
              <a:t>.</a:t>
            </a:r>
            <a:endParaRPr lang="en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FB04807-CAEA-4E71-BE8F-2C3200FE27D2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891BE6-BE07-8D43-88AD-06C3BDEA1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68243"/>
              </p:ext>
            </p:extLst>
          </p:nvPr>
        </p:nvGraphicFramePr>
        <p:xfrm>
          <a:off x="838198" y="1945640"/>
          <a:ext cx="10317484" cy="404220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579371">
                  <a:extLst>
                    <a:ext uri="{9D8B030D-6E8A-4147-A177-3AD203B41FA5}">
                      <a16:colId xmlns:a16="http://schemas.microsoft.com/office/drawing/2014/main" val="926472667"/>
                    </a:ext>
                  </a:extLst>
                </a:gridCol>
                <a:gridCol w="2579371">
                  <a:extLst>
                    <a:ext uri="{9D8B030D-6E8A-4147-A177-3AD203B41FA5}">
                      <a16:colId xmlns:a16="http://schemas.microsoft.com/office/drawing/2014/main" val="3276791766"/>
                    </a:ext>
                  </a:extLst>
                </a:gridCol>
                <a:gridCol w="2579371">
                  <a:extLst>
                    <a:ext uri="{9D8B030D-6E8A-4147-A177-3AD203B41FA5}">
                      <a16:colId xmlns:a16="http://schemas.microsoft.com/office/drawing/2014/main" val="3676791262"/>
                    </a:ext>
                  </a:extLst>
                </a:gridCol>
                <a:gridCol w="2579371">
                  <a:extLst>
                    <a:ext uri="{9D8B030D-6E8A-4147-A177-3AD203B41FA5}">
                      <a16:colId xmlns:a16="http://schemas.microsoft.com/office/drawing/2014/main" val="2932611664"/>
                    </a:ext>
                  </a:extLst>
                </a:gridCol>
              </a:tblGrid>
              <a:tr h="107321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МНН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Форма выпуска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Средняя закупочная цена на 1 упаковку с НДС в 2019 г., руб.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Предельная цена + 10% НДС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6203886"/>
                  </a:ext>
                </a:extLst>
              </a:tr>
              <a:tr h="7422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err="1">
                          <a:effectLst/>
                        </a:rPr>
                        <a:t>Брентуксимаб</a:t>
                      </a:r>
                      <a:r>
                        <a:rPr lang="ru-RU" sz="1800" u="none" strike="noStrike" dirty="0">
                          <a:effectLst/>
                        </a:rPr>
                        <a:t> </a:t>
                      </a:r>
                      <a:r>
                        <a:rPr lang="ru-RU" sz="1800" u="none" strike="noStrike" dirty="0" err="1">
                          <a:effectLst/>
                        </a:rPr>
                        <a:t>ведотин</a:t>
                      </a:r>
                      <a:r>
                        <a:rPr lang="en-RU" sz="1800" u="none" strike="noStrike" dirty="0">
                          <a:effectLst/>
                        </a:rPr>
                        <a:t> 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50 мг,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b="1" u="none" strike="noStrike" kern="1200" dirty="0">
                          <a:effectLst/>
                        </a:rPr>
                        <a:t>212 732</a:t>
                      </a:r>
                      <a:endParaRPr lang="en-RU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u="none" strike="noStrike" kern="1200" dirty="0">
                          <a:effectLst/>
                        </a:rPr>
                        <a:t>203</a:t>
                      </a:r>
                      <a:r>
                        <a:rPr lang="en-US" sz="1800" u="none" strike="noStrike" kern="1200" dirty="0">
                          <a:effectLst/>
                        </a:rPr>
                        <a:t> </a:t>
                      </a:r>
                      <a:r>
                        <a:rPr lang="ru-RU" sz="1800" u="none" strike="noStrike" kern="1200" dirty="0">
                          <a:effectLst/>
                        </a:rPr>
                        <a:t>1</a:t>
                      </a:r>
                      <a:r>
                        <a:rPr lang="en-US" sz="1800" u="none" strike="noStrike" kern="1200" dirty="0">
                          <a:effectLst/>
                        </a:rPr>
                        <a:t>80</a:t>
                      </a:r>
                      <a:endParaRPr lang="ru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4936650"/>
                  </a:ext>
                </a:extLst>
              </a:tr>
              <a:tr h="74224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err="1"/>
                        <a:t>Ниволумаб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10 мг/мл, 10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b="1" u="none" strike="noStrike" kern="1200" dirty="0">
                          <a:effectLst/>
                        </a:rPr>
                        <a:t>89 257</a:t>
                      </a:r>
                      <a:endParaRPr lang="en-RU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u="none" strike="noStrike" kern="1200" dirty="0">
                          <a:effectLst/>
                        </a:rPr>
                        <a:t>85</a:t>
                      </a:r>
                      <a:r>
                        <a:rPr lang="en-US" sz="1800" u="none" strike="noStrike" kern="1200" dirty="0">
                          <a:effectLst/>
                        </a:rPr>
                        <a:t> </a:t>
                      </a:r>
                      <a:r>
                        <a:rPr lang="ru-RU" sz="1800" u="none" strike="noStrike" kern="1200" dirty="0">
                          <a:effectLst/>
                        </a:rPr>
                        <a:t>460</a:t>
                      </a:r>
                      <a:endParaRPr lang="ru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79689149"/>
                  </a:ext>
                </a:extLst>
              </a:tr>
              <a:tr h="742248">
                <a:tc vMerge="1">
                  <a:txBody>
                    <a:bodyPr/>
                    <a:lstStyle/>
                    <a:p>
                      <a:endParaRPr lang="en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>
                          <a:effectLst/>
                        </a:rPr>
                        <a:t>10 мг/мл, 4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b="1" u="none" strike="noStrike" kern="1200" dirty="0">
                          <a:effectLst/>
                        </a:rPr>
                        <a:t>35 875</a:t>
                      </a:r>
                      <a:endParaRPr lang="en-RU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u="none" strike="noStrike" kern="1200" dirty="0">
                          <a:effectLst/>
                        </a:rPr>
                        <a:t>34</a:t>
                      </a:r>
                      <a:r>
                        <a:rPr lang="en-US" sz="1800" u="none" strike="noStrike" kern="1200" dirty="0">
                          <a:effectLst/>
                        </a:rPr>
                        <a:t> </a:t>
                      </a:r>
                      <a:r>
                        <a:rPr lang="ru-RU" sz="1800" u="none" strike="noStrike" kern="1200" dirty="0">
                          <a:effectLst/>
                        </a:rPr>
                        <a:t>18</a:t>
                      </a:r>
                      <a:r>
                        <a:rPr lang="en-US" sz="1800" u="none" strike="noStrike" kern="1200" dirty="0">
                          <a:effectLst/>
                        </a:rPr>
                        <a:t>4</a:t>
                      </a:r>
                      <a:endParaRPr lang="ru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557681"/>
                  </a:ext>
                </a:extLst>
              </a:tr>
              <a:tr h="742248">
                <a:tc>
                  <a:txBody>
                    <a:bodyPr/>
                    <a:lstStyle/>
                    <a:p>
                      <a:pPr algn="ctr"/>
                      <a:r>
                        <a:rPr lang="ru-RU" sz="1800" u="none" strike="noStrike" dirty="0" err="1">
                          <a:effectLst/>
                        </a:rPr>
                        <a:t>Пембролизумаб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25 мг/мл, 4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b="1" u="none" strike="noStrike" kern="1200" dirty="0">
                          <a:effectLst/>
                        </a:rPr>
                        <a:t>170 386</a:t>
                      </a:r>
                      <a:endParaRPr lang="en-RU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u="none" strike="noStrike" kern="1200" dirty="0">
                          <a:effectLst/>
                        </a:rPr>
                        <a:t>170</a:t>
                      </a:r>
                      <a:r>
                        <a:rPr lang="en-US" sz="1800" u="none" strike="noStrike" kern="1200" dirty="0">
                          <a:effectLst/>
                        </a:rPr>
                        <a:t> </a:t>
                      </a:r>
                      <a:r>
                        <a:rPr lang="ru-RU" sz="1800" u="none" strike="noStrike" kern="1200" dirty="0">
                          <a:effectLst/>
                        </a:rPr>
                        <a:t>475</a:t>
                      </a:r>
                      <a:endParaRPr lang="ru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FC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526603"/>
                  </a:ext>
                </a:extLst>
              </a:tr>
            </a:tbl>
          </a:graphicData>
        </a:graphic>
      </p:graphicFrame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36FFBBB2-4AF2-5C47-9181-14393D1A6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Цены на лекарственные препараты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E5FB53-8471-2746-996A-7877C7F18918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Источник: </a:t>
            </a:r>
            <a:r>
              <a:rPr lang="en-US" sz="1400" dirty="0">
                <a:solidFill>
                  <a:schemeClr val="bg1"/>
                </a:solidFill>
              </a:rPr>
              <a:t>IQVIA</a:t>
            </a:r>
            <a:r>
              <a:rPr lang="ru-RU" sz="1400" dirty="0">
                <a:solidFill>
                  <a:schemeClr val="bg1"/>
                </a:solidFill>
              </a:rPr>
              <a:t>, ГРЛС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C642129-D15E-8C48-A8B3-6EB2381CF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6</a:t>
            </a:fld>
            <a:endParaRPr lang="en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8D22720-8088-4C37-B4E5-3C7758084234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809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2CFAA-FD18-B440-918B-824E445B8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Расходы на одного пациента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EE6AF51-3091-3B44-AB9E-845C6332B2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786837"/>
              </p:ext>
            </p:extLst>
          </p:nvPr>
        </p:nvGraphicFramePr>
        <p:xfrm>
          <a:off x="1097280" y="2060031"/>
          <a:ext cx="10058400" cy="3887323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3893574">
                  <a:extLst>
                    <a:ext uri="{9D8B030D-6E8A-4147-A177-3AD203B41FA5}">
                      <a16:colId xmlns:a16="http://schemas.microsoft.com/office/drawing/2014/main" val="2240546661"/>
                    </a:ext>
                  </a:extLst>
                </a:gridCol>
                <a:gridCol w="1924411">
                  <a:extLst>
                    <a:ext uri="{9D8B030D-6E8A-4147-A177-3AD203B41FA5}">
                      <a16:colId xmlns:a16="http://schemas.microsoft.com/office/drawing/2014/main" val="3476773184"/>
                    </a:ext>
                  </a:extLst>
                </a:gridCol>
                <a:gridCol w="2013917">
                  <a:extLst>
                    <a:ext uri="{9D8B030D-6E8A-4147-A177-3AD203B41FA5}">
                      <a16:colId xmlns:a16="http://schemas.microsoft.com/office/drawing/2014/main" val="1940410902"/>
                    </a:ext>
                  </a:extLst>
                </a:gridCol>
                <a:gridCol w="2226498">
                  <a:extLst>
                    <a:ext uri="{9D8B030D-6E8A-4147-A177-3AD203B41FA5}">
                      <a16:colId xmlns:a16="http://schemas.microsoft.com/office/drawing/2014/main" val="2849252669"/>
                    </a:ext>
                  </a:extLst>
                </a:gridCol>
              </a:tblGrid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МНН</a:t>
                      </a:r>
                      <a:endParaRPr lang="ru-RU" sz="1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err="1">
                          <a:effectLst/>
                        </a:rPr>
                        <a:t>Брентуксимаб</a:t>
                      </a:r>
                      <a:r>
                        <a:rPr lang="ru-RU" sz="1800" u="none" strike="noStrike" dirty="0">
                          <a:effectLst/>
                        </a:rPr>
                        <a:t> </a:t>
                      </a:r>
                      <a:r>
                        <a:rPr lang="ru-RU" sz="1800" u="none" strike="noStrike" dirty="0" err="1">
                          <a:effectLst/>
                        </a:rPr>
                        <a:t>ведотин</a:t>
                      </a:r>
                      <a:endParaRPr lang="ru-RU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err="1">
                          <a:effectLst/>
                        </a:rPr>
                        <a:t>Ниволумаб</a:t>
                      </a:r>
                      <a:endParaRPr lang="ru-RU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err="1">
                          <a:effectLst/>
                        </a:rPr>
                        <a:t>Пембролизумаб</a:t>
                      </a:r>
                      <a:endParaRPr lang="ru-RU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44945646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- 1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0526697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- 2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21533483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- 3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0955563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- 4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88597127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- 5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68984323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 - 6 год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55546098"/>
                  </a:ext>
                </a:extLst>
              </a:tr>
              <a:tr h="4755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Итого затраты на ЛТ, млн руб.</a:t>
                      </a:r>
                      <a:endParaRPr lang="ru-RU" sz="18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11,40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840877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CD9C21E-2D6D-EB43-BC3D-B5206FDFD5F3}"/>
              </a:ext>
            </a:extLst>
          </p:cNvPr>
          <p:cNvSpPr txBox="1"/>
          <p:nvPr/>
        </p:nvSpPr>
        <p:spPr>
          <a:xfrm>
            <a:off x="7004735" y="1690699"/>
            <a:ext cx="4266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млн рублей с учетом дисконтирования</a:t>
            </a:r>
            <a:r>
              <a:rPr lang="en-US" i="1" dirty="0"/>
              <a:t>*</a:t>
            </a:r>
            <a:endParaRPr lang="ru-RU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83F0C3-E237-1A4D-AC84-5AB0237FA03E}"/>
              </a:ext>
            </a:extLst>
          </p:cNvPr>
          <p:cNvSpPr txBox="1"/>
          <p:nvPr/>
        </p:nvSpPr>
        <p:spPr>
          <a:xfrm>
            <a:off x="7577959" y="5947354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+31%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BB764E-0ED3-434A-8716-9973FAD99408}"/>
              </a:ext>
            </a:extLst>
          </p:cNvPr>
          <p:cNvSpPr txBox="1"/>
          <p:nvPr/>
        </p:nvSpPr>
        <p:spPr>
          <a:xfrm>
            <a:off x="9674773" y="5947354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+63%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3C8C1778-5744-3742-949D-22395CC52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7</a:t>
            </a:fld>
            <a:endParaRPr lang="en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5797C7-9494-B64F-9E25-9021930B8C01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Примечание: </a:t>
            </a:r>
            <a:r>
              <a:rPr lang="en-US" sz="1400" dirty="0">
                <a:solidFill>
                  <a:schemeClr val="bg1"/>
                </a:solidFill>
              </a:rPr>
              <a:t>*</a:t>
            </a:r>
            <a:r>
              <a:rPr lang="ru-RU" sz="1400" dirty="0">
                <a:solidFill>
                  <a:schemeClr val="bg1"/>
                </a:solidFill>
              </a:rPr>
              <a:t>дисконтирование (учет фактора времени в денежных потоках) осуществлялось по ставке 5% годовых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90CDF18-CA42-4AB1-AE1F-423A4AFD10A3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927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B9AF299-4373-5F4D-8A88-AA0822A30A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376103"/>
              </p:ext>
            </p:extLst>
          </p:nvPr>
        </p:nvGraphicFramePr>
        <p:xfrm>
          <a:off x="795633" y="1839310"/>
          <a:ext cx="10600734" cy="420320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011680">
                  <a:extLst>
                    <a:ext uri="{9D8B030D-6E8A-4147-A177-3AD203B41FA5}">
                      <a16:colId xmlns:a16="http://schemas.microsoft.com/office/drawing/2014/main" val="926472667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276791766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676791262"/>
                    </a:ext>
                  </a:extLst>
                </a:gridCol>
                <a:gridCol w="2453114">
                  <a:extLst>
                    <a:ext uri="{9D8B030D-6E8A-4147-A177-3AD203B41FA5}">
                      <a16:colId xmlns:a16="http://schemas.microsoft.com/office/drawing/2014/main" val="1782205481"/>
                    </a:ext>
                  </a:extLst>
                </a:gridCol>
                <a:gridCol w="2112580">
                  <a:extLst>
                    <a:ext uri="{9D8B030D-6E8A-4147-A177-3AD203B41FA5}">
                      <a16:colId xmlns:a16="http://schemas.microsoft.com/office/drawing/2014/main" val="15621044"/>
                    </a:ext>
                  </a:extLst>
                </a:gridCol>
              </a:tblGrid>
              <a:tr h="142940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МНН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Форма выпуска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Продажи в 2019 году, шт. упаковок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Оценка общей численности пациентов, получающих ЛП, чел.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В том числе приступивших к терапии в течение одного года, чел.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6203886"/>
                  </a:ext>
                </a:extLst>
              </a:tr>
              <a:tr h="7546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err="1">
                          <a:effectLst/>
                        </a:rPr>
                        <a:t>Брентуксимаб</a:t>
                      </a:r>
                      <a:r>
                        <a:rPr lang="ru-RU" sz="1800" u="none" strike="noStrike" dirty="0">
                          <a:effectLst/>
                        </a:rPr>
                        <a:t> </a:t>
                      </a:r>
                      <a:r>
                        <a:rPr lang="ru-RU" sz="1800" u="none" strike="noStrike" dirty="0" err="1">
                          <a:effectLst/>
                        </a:rPr>
                        <a:t>ведотин</a:t>
                      </a:r>
                      <a:r>
                        <a:rPr lang="en-RU" sz="1800" u="none" strike="noStrike" dirty="0">
                          <a:effectLst/>
                        </a:rPr>
                        <a:t> 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50 мг,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u="none" strike="noStrike" kern="1200" dirty="0">
                          <a:effectLst/>
                        </a:rPr>
                        <a:t>9 218</a:t>
                      </a:r>
                      <a:endParaRPr lang="en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179</a:t>
                      </a:r>
                      <a:endParaRPr lang="en-RU" sz="1800" b="0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179</a:t>
                      </a:r>
                      <a:endParaRPr lang="en-RU" sz="1800" b="1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4936650"/>
                  </a:ext>
                </a:extLst>
              </a:tr>
              <a:tr h="67303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err="1"/>
                        <a:t>Ниволумаб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10 мг/мл, 10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u="none" strike="noStrike" kern="1200" dirty="0">
                          <a:effectLst/>
                        </a:rPr>
                        <a:t>77 178</a:t>
                      </a:r>
                      <a:endParaRPr lang="en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199</a:t>
                      </a:r>
                      <a:endParaRPr lang="en-RU" sz="1800" b="0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88</a:t>
                      </a:r>
                      <a:endParaRPr lang="en-RU" sz="1800" b="1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79689149"/>
                  </a:ext>
                </a:extLst>
              </a:tr>
              <a:tr h="673038">
                <a:tc vMerge="1">
                  <a:txBody>
                    <a:bodyPr/>
                    <a:lstStyle/>
                    <a:p>
                      <a:endParaRPr lang="en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>
                          <a:effectLst/>
                        </a:rPr>
                        <a:t>10 мг/мл, 4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u="none" strike="noStrike" kern="1200" dirty="0">
                          <a:effectLst/>
                        </a:rPr>
                        <a:t>49 180</a:t>
                      </a:r>
                      <a:endParaRPr lang="en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RU" sz="12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1557681"/>
                  </a:ext>
                </a:extLst>
              </a:tr>
              <a:tr h="673038">
                <a:tc>
                  <a:txBody>
                    <a:bodyPr/>
                    <a:lstStyle/>
                    <a:p>
                      <a:pPr algn="ctr"/>
                      <a:r>
                        <a:rPr lang="ru-RU" sz="1800" u="none" strike="noStrike" dirty="0" err="1">
                          <a:effectLst/>
                        </a:rPr>
                        <a:t>Пембролизумаб</a:t>
                      </a:r>
                      <a:endParaRPr lang="en-RU" sz="1800" dirty="0">
                        <a:latin typeface="+mn-lt"/>
                      </a:endParaRPr>
                    </a:p>
                  </a:txBody>
                  <a:tcPr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>
                          <a:effectLst/>
                        </a:rPr>
                        <a:t>25 мг/мл, 4 мл, №1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RU" sz="1800" u="none" strike="noStrike" kern="1200" dirty="0">
                          <a:effectLst/>
                        </a:rPr>
                        <a:t>45 459</a:t>
                      </a:r>
                      <a:endParaRPr lang="en-RU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79</a:t>
                      </a:r>
                      <a:endParaRPr lang="en-RU" sz="1800" b="0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31</a:t>
                      </a:r>
                      <a:endParaRPr lang="en-RU" sz="1800" b="1" i="1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C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526603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6203216-7721-FA4F-8966-7468B5C90F5D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Источник: </a:t>
            </a:r>
            <a:r>
              <a:rPr lang="en-US" sz="1400" dirty="0">
                <a:solidFill>
                  <a:schemeClr val="bg1"/>
                </a:solidFill>
              </a:rPr>
              <a:t>IQVIA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47289CB-4432-BF4B-AE70-C5DBED02A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Определение численности пациентов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94809EA7-8808-4540-93B7-649513EF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8</a:t>
            </a:fld>
            <a:endParaRPr lang="en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1CA7C1D-8E44-4A3F-81BD-D26980F8984C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695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B2D77-D97E-9944-8B6F-24E90E822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7942"/>
            <a:ext cx="10967357" cy="1080000"/>
          </a:xfrm>
        </p:spPr>
        <p:txBody>
          <a:bodyPr>
            <a:noAutofit/>
          </a:bodyPr>
          <a:lstStyle/>
          <a:p>
            <a:pPr algn="l"/>
            <a:r>
              <a:rPr lang="ru-RU" dirty="0"/>
              <a:t>Анализ влияния на бюджет</a:t>
            </a:r>
            <a:br>
              <a:rPr lang="ru-RU" dirty="0"/>
            </a:br>
            <a:r>
              <a:rPr lang="ru-RU" sz="3200" dirty="0"/>
              <a:t>Сценарий 1: +10% пациентов на </a:t>
            </a:r>
            <a:r>
              <a:rPr lang="ru-RU" sz="3200" dirty="0" err="1"/>
              <a:t>брентуксимабе</a:t>
            </a:r>
            <a:r>
              <a:rPr lang="ru-RU" sz="3200" dirty="0"/>
              <a:t> </a:t>
            </a:r>
            <a:r>
              <a:rPr lang="ru-RU" sz="3200" dirty="0" err="1"/>
              <a:t>ведотине</a:t>
            </a:r>
            <a:endParaRPr lang="en-R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34E3F11-085C-5447-8262-518DEF0A94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49126"/>
              </p:ext>
            </p:extLst>
          </p:nvPr>
        </p:nvGraphicFramePr>
        <p:xfrm>
          <a:off x="743607" y="1926771"/>
          <a:ext cx="8999351" cy="436955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854800">
                  <a:extLst>
                    <a:ext uri="{9D8B030D-6E8A-4147-A177-3AD203B41FA5}">
                      <a16:colId xmlns:a16="http://schemas.microsoft.com/office/drawing/2014/main" val="1036616962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994507179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793079762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3955935616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583624726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636440889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913065463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816687733"/>
                    </a:ext>
                  </a:extLst>
                </a:gridCol>
              </a:tblGrid>
              <a:tr h="7695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Показатель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2021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2022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2023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2024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2025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2026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Итого, </a:t>
                      </a:r>
                    </a:p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6 лет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extLst>
                  <a:ext uri="{0D108BD9-81ED-4DB2-BD59-A6C34878D82A}">
                    <a16:rowId xmlns:a16="http://schemas.microsoft.com/office/drawing/2014/main" val="972844345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Расходы в текущей практике</a:t>
                      </a:r>
                      <a:r>
                        <a:rPr lang="en-US" sz="1800" u="none" strike="noStrike" dirty="0">
                          <a:effectLst/>
                        </a:rPr>
                        <a:t>*</a:t>
                      </a:r>
                      <a:r>
                        <a:rPr lang="ru-RU" sz="1800" u="none" strike="noStrike" dirty="0">
                          <a:effectLst/>
                        </a:rPr>
                        <a:t>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2 527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2 407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2 292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2 183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2 079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1 980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b="1" u="none" strike="noStrike" dirty="0">
                          <a:effectLst/>
                        </a:rPr>
                        <a:t>13 46</a:t>
                      </a:r>
                      <a:r>
                        <a:rPr lang="ru-RU" sz="1800" b="1" u="none" strike="noStrike" dirty="0">
                          <a:effectLst/>
                        </a:rPr>
                        <a:t>8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34864939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Расходы при увеличении числа пациентов на </a:t>
                      </a:r>
                      <a:r>
                        <a:rPr lang="ru-RU" sz="1800" u="none" strike="noStrike" dirty="0" err="1">
                          <a:effectLst/>
                        </a:rPr>
                        <a:t>брентуксимабе</a:t>
                      </a:r>
                      <a:r>
                        <a:rPr lang="ru-RU" sz="1800" u="none" strike="noStrike" dirty="0">
                          <a:effectLst/>
                        </a:rPr>
                        <a:t> </a:t>
                      </a:r>
                      <a:r>
                        <a:rPr lang="ru-RU" sz="1800" u="none" strike="noStrike" dirty="0" err="1">
                          <a:effectLst/>
                        </a:rPr>
                        <a:t>ведотине</a:t>
                      </a:r>
                      <a:r>
                        <a:rPr lang="ru-RU" sz="1800" u="none" strike="noStrike" dirty="0">
                          <a:effectLst/>
                        </a:rPr>
                        <a:t> на 10 </a:t>
                      </a:r>
                      <a:r>
                        <a:rPr lang="ru-RU" sz="1800" u="none" strike="noStrike" dirty="0" err="1">
                          <a:effectLst/>
                        </a:rPr>
                        <a:t>п.п</a:t>
                      </a:r>
                      <a:r>
                        <a:rPr lang="ru-RU" sz="1800" u="none" strike="noStrike" dirty="0">
                          <a:effectLst/>
                        </a:rPr>
                        <a:t>.</a:t>
                      </a:r>
                      <a:r>
                        <a:rPr lang="en-US" sz="1800" u="none" strike="noStrike" dirty="0">
                          <a:effectLst/>
                        </a:rPr>
                        <a:t>*</a:t>
                      </a:r>
                      <a:r>
                        <a:rPr lang="ru-RU" sz="1800" u="none" strike="noStrike" dirty="0">
                          <a:effectLst/>
                        </a:rPr>
                        <a:t> 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2 605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2 409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2 253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2 121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2 005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1 900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b="1" u="none" strike="noStrike" dirty="0">
                          <a:effectLst/>
                        </a:rPr>
                        <a:t>13 292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799095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Разница,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78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-40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-62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-74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-80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b="1" u="none" strike="noStrike">
                          <a:effectLst/>
                        </a:rPr>
                        <a:t>-176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818856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Разница, 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3%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0%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-2%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-3%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-4%</a:t>
                      </a:r>
                      <a:endParaRPr lang="en-RU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-4%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b="1" u="none" strike="noStrike" dirty="0">
                          <a:effectLst/>
                        </a:rPr>
                        <a:t>-1,3%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71330006"/>
                  </a:ext>
                </a:extLst>
              </a:tr>
            </a:tbl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749EA28E-1C40-7040-8CDD-B12091B313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1055545"/>
              </p:ext>
            </p:extLst>
          </p:nvPr>
        </p:nvGraphicFramePr>
        <p:xfrm>
          <a:off x="9217571" y="2333297"/>
          <a:ext cx="3368565" cy="2074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749EA28E-1C40-7040-8CDD-B12091B313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7667560"/>
              </p:ext>
            </p:extLst>
          </p:nvPr>
        </p:nvGraphicFramePr>
        <p:xfrm>
          <a:off x="8916712" y="4128883"/>
          <a:ext cx="3970282" cy="2074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5BB841C-53FE-7E40-AAE0-4378C91B08E8}"/>
              </a:ext>
            </a:extLst>
          </p:cNvPr>
          <p:cNvSpPr txBox="1"/>
          <p:nvPr/>
        </p:nvSpPr>
        <p:spPr>
          <a:xfrm>
            <a:off x="9879555" y="1837942"/>
            <a:ext cx="2076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Число пациентов 1-го года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F6D6D6BC-F924-4845-97F7-888A2BEBD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9</a:t>
            </a:fld>
            <a:endParaRPr lang="en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607545-C61A-7142-AC65-14894FDEC677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Примечание: </a:t>
            </a:r>
            <a:r>
              <a:rPr lang="en-US" sz="1400" dirty="0">
                <a:solidFill>
                  <a:schemeClr val="bg1"/>
                </a:solidFill>
              </a:rPr>
              <a:t>*</a:t>
            </a:r>
            <a:r>
              <a:rPr lang="ru-RU" sz="1400" dirty="0">
                <a:solidFill>
                  <a:schemeClr val="bg1"/>
                </a:solidFill>
              </a:rPr>
              <a:t>с учетом дисконтирования по ставке 5% годовых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E10CEFD-76C3-4B61-B2CD-5D7E6C9D572D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003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B2D77-D97E-9944-8B6F-24E90E822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7942"/>
            <a:ext cx="10967357" cy="1080000"/>
          </a:xfrm>
        </p:spPr>
        <p:txBody>
          <a:bodyPr>
            <a:noAutofit/>
          </a:bodyPr>
          <a:lstStyle/>
          <a:p>
            <a:r>
              <a:rPr lang="ru-RU" dirty="0"/>
              <a:t>Анализ влияния на бюджет</a:t>
            </a:r>
            <a:br>
              <a:rPr lang="ru-RU" dirty="0"/>
            </a:br>
            <a:r>
              <a:rPr lang="ru-RU" sz="3200" dirty="0"/>
              <a:t>Сценарий 2: +20% пациентов на </a:t>
            </a:r>
            <a:r>
              <a:rPr lang="ru-RU" sz="3200" dirty="0" err="1"/>
              <a:t>брентуксимабе</a:t>
            </a:r>
            <a:r>
              <a:rPr lang="ru-RU" sz="3200" dirty="0"/>
              <a:t> </a:t>
            </a:r>
            <a:r>
              <a:rPr lang="ru-RU" sz="3200" dirty="0" err="1"/>
              <a:t>ведотине</a:t>
            </a:r>
            <a:endParaRPr lang="en-R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34E3F11-085C-5447-8262-518DEF0A94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526138"/>
              </p:ext>
            </p:extLst>
          </p:nvPr>
        </p:nvGraphicFramePr>
        <p:xfrm>
          <a:off x="743607" y="1926771"/>
          <a:ext cx="8999351" cy="436955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854800">
                  <a:extLst>
                    <a:ext uri="{9D8B030D-6E8A-4147-A177-3AD203B41FA5}">
                      <a16:colId xmlns:a16="http://schemas.microsoft.com/office/drawing/2014/main" val="1036616962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994507179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793079762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3955935616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583624726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636440889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913065463"/>
                    </a:ext>
                  </a:extLst>
                </a:gridCol>
                <a:gridCol w="877793">
                  <a:extLst>
                    <a:ext uri="{9D8B030D-6E8A-4147-A177-3AD203B41FA5}">
                      <a16:colId xmlns:a16="http://schemas.microsoft.com/office/drawing/2014/main" val="2816687733"/>
                    </a:ext>
                  </a:extLst>
                </a:gridCol>
              </a:tblGrid>
              <a:tr h="7695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Показатель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2021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2022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2023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2024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2025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2026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Итого, </a:t>
                      </a:r>
                    </a:p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6 лет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extLst>
                  <a:ext uri="{0D108BD9-81ED-4DB2-BD59-A6C34878D82A}">
                    <a16:rowId xmlns:a16="http://schemas.microsoft.com/office/drawing/2014/main" val="972844345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Расходы в текущей практике</a:t>
                      </a:r>
                      <a:r>
                        <a:rPr lang="en-US" sz="1800" u="none" strike="noStrike" dirty="0">
                          <a:effectLst/>
                        </a:rPr>
                        <a:t>*</a:t>
                      </a:r>
                      <a:r>
                        <a:rPr lang="ru-RU" sz="1800" u="none" strike="noStrike" dirty="0">
                          <a:effectLst/>
                        </a:rPr>
                        <a:t>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2 527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2 407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2 292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2 183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>
                          <a:effectLst/>
                        </a:rPr>
                        <a:t>2 079</a:t>
                      </a:r>
                      <a:endParaRPr lang="en-RU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u="none" strike="noStrike" dirty="0">
                          <a:effectLst/>
                        </a:rPr>
                        <a:t>1 980</a:t>
                      </a:r>
                      <a:endParaRPr lang="en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RU" sz="1800" b="1" u="none" strike="noStrike" dirty="0">
                          <a:effectLst/>
                        </a:rPr>
                        <a:t>13 468</a:t>
                      </a:r>
                      <a:endParaRPr lang="en-RU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34864939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Расходы при увеличении числа пациентов на </a:t>
                      </a:r>
                      <a:r>
                        <a:rPr lang="ru-RU" sz="1800" u="none" strike="noStrike" dirty="0" err="1">
                          <a:effectLst/>
                        </a:rPr>
                        <a:t>брентуксимабе</a:t>
                      </a:r>
                      <a:r>
                        <a:rPr lang="ru-RU" sz="1800" u="none" strike="noStrike" dirty="0">
                          <a:effectLst/>
                        </a:rPr>
                        <a:t> </a:t>
                      </a:r>
                      <a:r>
                        <a:rPr lang="ru-RU" sz="1800" u="none" strike="noStrike" dirty="0" err="1">
                          <a:effectLst/>
                        </a:rPr>
                        <a:t>ведотине</a:t>
                      </a:r>
                      <a:r>
                        <a:rPr lang="ru-RU" sz="1800" u="none" strike="noStrike" dirty="0">
                          <a:effectLst/>
                        </a:rPr>
                        <a:t> на 20 </a:t>
                      </a:r>
                      <a:r>
                        <a:rPr lang="ru-RU" sz="1800" u="none" strike="noStrike" dirty="0" err="1">
                          <a:effectLst/>
                        </a:rPr>
                        <a:t>п.п</a:t>
                      </a:r>
                      <a:r>
                        <a:rPr lang="ru-RU" sz="1800" u="none" strike="noStrike" dirty="0">
                          <a:effectLst/>
                        </a:rPr>
                        <a:t>.</a:t>
                      </a:r>
                      <a:r>
                        <a:rPr lang="en-US" sz="1800" u="none" strike="noStrike" dirty="0">
                          <a:effectLst/>
                        </a:rPr>
                        <a:t>*</a:t>
                      </a:r>
                      <a:r>
                        <a:rPr lang="ru-RU" sz="1800" u="none" strike="noStrike" dirty="0">
                          <a:effectLst/>
                        </a:rPr>
                        <a:t>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2 684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2 411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2 213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2 058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1 931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1 820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13 11</a:t>
                      </a:r>
                      <a:r>
                        <a:rPr lang="en-US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ru-RU" sz="18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799095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Разница, млн руб.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-351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818856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Разница, 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966" marR="7966" marT="79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-7%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-8%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-2,6%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71330006"/>
                  </a:ext>
                </a:extLst>
              </a:tr>
            </a:tbl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749EA28E-1C40-7040-8CDD-B12091B313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6198731"/>
              </p:ext>
            </p:extLst>
          </p:nvPr>
        </p:nvGraphicFramePr>
        <p:xfrm>
          <a:off x="9217571" y="2333297"/>
          <a:ext cx="3368565" cy="2074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5BB841C-53FE-7E40-AAE0-4378C91B08E8}"/>
              </a:ext>
            </a:extLst>
          </p:cNvPr>
          <p:cNvSpPr txBox="1"/>
          <p:nvPr/>
        </p:nvSpPr>
        <p:spPr>
          <a:xfrm>
            <a:off x="9879555" y="1837942"/>
            <a:ext cx="2076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Число пациентов 1-го года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749EA28E-1C40-7040-8CDD-B12091B313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7187610"/>
              </p:ext>
            </p:extLst>
          </p:nvPr>
        </p:nvGraphicFramePr>
        <p:xfrm>
          <a:off x="9233487" y="4107546"/>
          <a:ext cx="3368565" cy="2188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7411290-D62D-B94B-9B0E-DFEB4556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10</a:t>
            </a:fld>
            <a:endParaRPr lang="en-RU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A86E088C-D674-054B-BDE5-2EECF9E9E27F}"/>
              </a:ext>
            </a:extLst>
          </p:cNvPr>
          <p:cNvSpPr/>
          <p:nvPr/>
        </p:nvSpPr>
        <p:spPr>
          <a:xfrm>
            <a:off x="838199" y="6449784"/>
            <a:ext cx="10341080" cy="359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</a:rPr>
              <a:t>Примечание: </a:t>
            </a:r>
            <a:r>
              <a:rPr lang="en-US" sz="1400" dirty="0">
                <a:solidFill>
                  <a:schemeClr val="bg1"/>
                </a:solidFill>
              </a:rPr>
              <a:t>*</a:t>
            </a:r>
            <a:r>
              <a:rPr lang="ru-RU" sz="1400" dirty="0">
                <a:solidFill>
                  <a:schemeClr val="bg1"/>
                </a:solidFill>
              </a:rPr>
              <a:t>с учетом дисконтирования по ставке 5% годовых</a:t>
            </a:r>
            <a:endParaRPr lang="en-RU" sz="1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CBC0E8A-9455-4EE6-AC78-9293BD7FF601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744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CBD21D1-4500-AD4B-B793-8432B9AB2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Анализ чувствительности</a:t>
            </a:r>
          </a:p>
        </p:txBody>
      </p:sp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id="{1C65FFEF-22FF-A041-8C2C-BC7A3DACB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11</a:t>
            </a:fld>
            <a:endParaRPr lang="en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8F38E59-7BB6-4DFD-A119-7E44C222273B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1" name="Диаграмма 3">
            <a:extLst>
              <a:ext uri="{FF2B5EF4-FFF2-40B4-BE49-F238E27FC236}">
                <a16:creationId xmlns:a16="http://schemas.microsoft.com/office/drawing/2014/main" id="{6A2D510B-5503-AE4B-B92C-3B6C2C9450C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9759169"/>
              </p:ext>
            </p:extLst>
          </p:nvPr>
        </p:nvGraphicFramePr>
        <p:xfrm>
          <a:off x="1096963" y="1846263"/>
          <a:ext cx="4938712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3">
            <a:extLst>
              <a:ext uri="{FF2B5EF4-FFF2-40B4-BE49-F238E27FC236}">
                <a16:creationId xmlns:a16="http://schemas.microsoft.com/office/drawing/2014/main" id="{1C7FDA50-C7C4-9A45-BD34-DB7FABAE9B9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72171157"/>
              </p:ext>
            </p:extLst>
          </p:nvPr>
        </p:nvGraphicFramePr>
        <p:xfrm>
          <a:off x="6218238" y="1846263"/>
          <a:ext cx="4937125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866352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72170-406E-DE4A-9F2C-2D403BADF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695319"/>
            <a:ext cx="10926690" cy="4747523"/>
          </a:xfrm>
        </p:spPr>
        <p:txBody>
          <a:bodyPr>
            <a:noAutofit/>
          </a:bodyPr>
          <a:lstStyle/>
          <a:p>
            <a:pPr lvl="0"/>
            <a:r>
              <a:rPr lang="ru-RU" b="1" dirty="0">
                <a:solidFill>
                  <a:schemeClr val="accent6"/>
                </a:solidFill>
              </a:rPr>
              <a:t>Дисконтированные расходы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/>
              <a:t>на лекарственную терапию 1 пациента за 6 лет составляют: </a:t>
            </a:r>
          </a:p>
          <a:p>
            <a:pPr marL="360000" lvl="3"/>
            <a:r>
              <a:rPr lang="ru-RU" sz="1800" dirty="0"/>
              <a:t>7,00 млн руб. для </a:t>
            </a:r>
            <a:r>
              <a:rPr lang="ru-RU" sz="1800" dirty="0" err="1"/>
              <a:t>брентуксимаба</a:t>
            </a:r>
            <a:r>
              <a:rPr lang="ru-RU" sz="1800" dirty="0"/>
              <a:t> </a:t>
            </a:r>
            <a:r>
              <a:rPr lang="ru-RU" sz="1800" dirty="0" err="1"/>
              <a:t>ведотина</a:t>
            </a:r>
            <a:endParaRPr lang="ru-RU" sz="1800" dirty="0"/>
          </a:p>
          <a:p>
            <a:pPr marL="360000" lvl="3"/>
            <a:r>
              <a:rPr lang="ru-RU" sz="1800" dirty="0"/>
              <a:t>9,17 млн руб. для </a:t>
            </a:r>
            <a:r>
              <a:rPr lang="ru-RU" sz="1800" dirty="0" err="1"/>
              <a:t>ниволумаба</a:t>
            </a:r>
            <a:endParaRPr lang="ru-RU" sz="1800" dirty="0"/>
          </a:p>
          <a:p>
            <a:pPr marL="360000" lvl="3"/>
            <a:r>
              <a:rPr lang="ru-RU" sz="1800" dirty="0"/>
              <a:t>11,40 млн руб. для </a:t>
            </a:r>
            <a:r>
              <a:rPr lang="ru-RU" sz="1800" dirty="0" err="1"/>
              <a:t>пембролизумаба</a:t>
            </a:r>
            <a:endParaRPr lang="ru-RU" sz="1800" dirty="0"/>
          </a:p>
          <a:p>
            <a:pPr>
              <a:spcBef>
                <a:spcPts val="600"/>
              </a:spcBef>
            </a:pPr>
            <a:r>
              <a:rPr lang="ru-RU" b="1" dirty="0">
                <a:solidFill>
                  <a:schemeClr val="accent6"/>
                </a:solidFill>
              </a:rPr>
              <a:t>Численность пациентов</a:t>
            </a:r>
            <a:r>
              <a:rPr lang="ru-RU" dirty="0"/>
              <a:t>, приступающих к лекарственной терапии каждый год в текущей практике:</a:t>
            </a:r>
          </a:p>
          <a:p>
            <a:pPr marL="360000" lvl="3"/>
            <a:r>
              <a:rPr lang="ru-RU" sz="1800" dirty="0" err="1"/>
              <a:t>брентуксимаб</a:t>
            </a:r>
            <a:r>
              <a:rPr lang="ru-RU" sz="1800" dirty="0"/>
              <a:t> </a:t>
            </a:r>
            <a:r>
              <a:rPr lang="ru-RU" sz="1800" dirty="0" err="1"/>
              <a:t>ведотин</a:t>
            </a:r>
            <a:r>
              <a:rPr lang="ru-RU" sz="1800" dirty="0"/>
              <a:t>: 179 чел.</a:t>
            </a:r>
          </a:p>
          <a:p>
            <a:pPr marL="360000" lvl="3"/>
            <a:r>
              <a:rPr lang="ru-RU" sz="1800" dirty="0" err="1"/>
              <a:t>ниволумаб</a:t>
            </a:r>
            <a:r>
              <a:rPr lang="ru-RU" sz="1800" dirty="0"/>
              <a:t>: 88 чел.</a:t>
            </a:r>
          </a:p>
          <a:p>
            <a:pPr marL="360000" lvl="3"/>
            <a:r>
              <a:rPr lang="ru-RU" sz="1800" dirty="0" err="1"/>
              <a:t>пембролизумаб</a:t>
            </a:r>
            <a:r>
              <a:rPr lang="ru-RU" sz="1800" dirty="0"/>
              <a:t>: 31 чел.</a:t>
            </a:r>
          </a:p>
          <a:p>
            <a:pPr>
              <a:spcBef>
                <a:spcPts val="600"/>
              </a:spcBef>
            </a:pPr>
            <a:r>
              <a:rPr lang="ru-RU" dirty="0"/>
              <a:t>При увеличении доли пациентов, получающих </a:t>
            </a:r>
            <a:r>
              <a:rPr lang="ru-RU" b="1" dirty="0" err="1">
                <a:solidFill>
                  <a:schemeClr val="accent6"/>
                </a:solidFill>
              </a:rPr>
              <a:t>брентуксимаб</a:t>
            </a:r>
            <a:r>
              <a:rPr lang="ru-RU" b="1" dirty="0">
                <a:solidFill>
                  <a:schemeClr val="accent6"/>
                </a:solidFill>
              </a:rPr>
              <a:t> </a:t>
            </a:r>
            <a:r>
              <a:rPr lang="ru-RU" b="1" dirty="0" err="1">
                <a:solidFill>
                  <a:schemeClr val="accent6"/>
                </a:solidFill>
              </a:rPr>
              <a:t>ведотин</a:t>
            </a:r>
            <a:r>
              <a:rPr lang="ru-RU" dirty="0"/>
              <a:t>, на 10 </a:t>
            </a:r>
            <a:r>
              <a:rPr lang="ru-RU" dirty="0" err="1"/>
              <a:t>п.п</a:t>
            </a:r>
            <a:r>
              <a:rPr lang="ru-RU" dirty="0"/>
              <a:t>.:</a:t>
            </a:r>
          </a:p>
          <a:p>
            <a:pPr marL="360000" lvl="3"/>
            <a:r>
              <a:rPr lang="ru-RU" sz="1800" dirty="0"/>
              <a:t>сокращение суммарных расходов бюджета составит 176 млн руб. за 6 лет с учетом дисконтирования</a:t>
            </a:r>
          </a:p>
          <a:p>
            <a:pPr marL="360000" lvl="3"/>
            <a:r>
              <a:rPr lang="ru-RU" sz="1800" dirty="0"/>
              <a:t>размер экономии позволит дополнительно пролечить </a:t>
            </a:r>
            <a:r>
              <a:rPr lang="ru-RU" sz="1800" b="1" dirty="0">
                <a:solidFill>
                  <a:schemeClr val="accent6"/>
                </a:solidFill>
              </a:rPr>
              <a:t>25</a:t>
            </a:r>
            <a:r>
              <a:rPr lang="ru-RU" sz="1800" dirty="0"/>
              <a:t> пациентов </a:t>
            </a:r>
          </a:p>
          <a:p>
            <a:pPr>
              <a:spcBef>
                <a:spcPts val="600"/>
              </a:spcBef>
            </a:pPr>
            <a:r>
              <a:rPr lang="ru-RU" dirty="0"/>
              <a:t>При увеличении доли пациентов, получающих </a:t>
            </a:r>
            <a:r>
              <a:rPr lang="ru-RU" b="1" dirty="0" err="1">
                <a:solidFill>
                  <a:schemeClr val="accent6"/>
                </a:solidFill>
              </a:rPr>
              <a:t>брентуксимаб</a:t>
            </a:r>
            <a:r>
              <a:rPr lang="ru-RU" b="1" dirty="0">
                <a:solidFill>
                  <a:schemeClr val="accent6"/>
                </a:solidFill>
              </a:rPr>
              <a:t> </a:t>
            </a:r>
            <a:r>
              <a:rPr lang="ru-RU" b="1" dirty="0" err="1">
                <a:solidFill>
                  <a:schemeClr val="accent6"/>
                </a:solidFill>
              </a:rPr>
              <a:t>ведотин</a:t>
            </a:r>
            <a:r>
              <a:rPr lang="ru-RU" dirty="0"/>
              <a:t>, на 20 </a:t>
            </a:r>
            <a:r>
              <a:rPr lang="ru-RU" dirty="0" err="1"/>
              <a:t>п.п</a:t>
            </a:r>
            <a:r>
              <a:rPr lang="ru-RU" dirty="0"/>
              <a:t>.:</a:t>
            </a:r>
          </a:p>
          <a:p>
            <a:pPr marL="360000" lvl="3"/>
            <a:r>
              <a:rPr lang="ru-RU" sz="1800" dirty="0"/>
              <a:t>сокращение суммарных расходов бюджета составит 351 млн руб. за 6 лет с учетом дисконтирования</a:t>
            </a:r>
            <a:endParaRPr lang="en-RU" sz="1800" dirty="0"/>
          </a:p>
          <a:p>
            <a:pPr marL="360000" lvl="3"/>
            <a:r>
              <a:rPr lang="ru-RU" sz="1800" dirty="0"/>
              <a:t>размер экономии позволит дополнительно пролечить </a:t>
            </a:r>
            <a:r>
              <a:rPr lang="ru-RU" sz="1800" b="1" dirty="0">
                <a:solidFill>
                  <a:schemeClr val="accent6"/>
                </a:solidFill>
              </a:rPr>
              <a:t>50</a:t>
            </a:r>
            <a:r>
              <a:rPr lang="ru-RU" sz="1800" dirty="0"/>
              <a:t> пациентов </a:t>
            </a:r>
          </a:p>
          <a:p>
            <a:pPr lvl="3"/>
            <a:endParaRPr lang="en-RU" sz="1800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01767AA-F0DD-504A-8A83-EA2C8581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dirty="0"/>
              <a:t>Выводы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F7A7E8-61A8-094D-B02D-A802FE6E3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12</a:t>
            </a:fld>
            <a:endParaRPr lang="en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E089140-B0C8-47E9-BD6D-0BF3F1A0C42F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77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07B9A-51F0-DB47-B073-1821017CB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Younes A. et al. Results of a pivotal phase II study of brentuximab </a:t>
            </a:r>
            <a:r>
              <a:rPr lang="en-GB" dirty="0" err="1"/>
              <a:t>vedotin</a:t>
            </a:r>
            <a:r>
              <a:rPr lang="en-GB" dirty="0"/>
              <a:t> for patients with relapsed or refractory Hodgkin's lymphoma //Journal of clinical oncology. – 2012. – </a:t>
            </a:r>
            <a:r>
              <a:rPr lang="ru-RU" dirty="0"/>
              <a:t>Т. 30. – №. 18. – С. 2183.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Armand P. et al. Nivolumab for relapsed/refractory classic Hodgkin lymphoma after failure of autologous hematopoietic cell transplantation: extended follow-up of the multicohort single-arm phase II </a:t>
            </a:r>
            <a:r>
              <a:rPr lang="en-GB" dirty="0" err="1"/>
              <a:t>CheckMate</a:t>
            </a:r>
            <a:r>
              <a:rPr lang="en-GB" dirty="0"/>
              <a:t> 205 trial //Journal of Clinical Oncology. – 2018. – </a:t>
            </a:r>
            <a:r>
              <a:rPr lang="ru-RU" dirty="0"/>
              <a:t>Т. 36. – №. 14. – С. 1428.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Chen R. et al. Pembrolizumab in relapsed or refractory Hodgkin lymphoma: 2-year follow-up of KEYNOTE-087 //Blood. – 2019. – </a:t>
            </a:r>
            <a:r>
              <a:rPr lang="ru-RU" dirty="0"/>
              <a:t>Т. 134. – №. 14. – С. 1144-1153.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endParaRPr lang="en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22FEC28-4666-874E-AC00-9EC3CCF03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Литература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318FC2-06AB-3442-B7FB-9010CEFBB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8C25-A19E-6F46-B92C-9F5EF6FDF19A}" type="slidenum">
              <a:rPr lang="en-RU" smtClean="0"/>
              <a:t>13</a:t>
            </a:fld>
            <a:endParaRPr lang="en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D7A05DF-3C64-4852-816A-BE2FE07A97DB}"/>
              </a:ext>
            </a:extLst>
          </p:cNvPr>
          <p:cNvSpPr/>
          <p:nvPr/>
        </p:nvSpPr>
        <p:spPr>
          <a:xfrm>
            <a:off x="10215882" y="139700"/>
            <a:ext cx="1640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RU/ADC/0620/0062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891017"/>
      </p:ext>
    </p:extLst>
  </p:cSld>
  <p:clrMapOvr>
    <a:masterClrMapping/>
  </p:clrMapOvr>
</p:sld>
</file>

<file path=ppt/theme/theme1.xml><?xml version="1.0" encoding="utf-8"?>
<a:theme xmlns:a="http://schemas.openxmlformats.org/drawingml/2006/main" name="Стандарт тема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Стандарт тема" id="{52FA79FF-6029-5A48-AC09-F407BCF881E1}" vid="{FCC8C3B0-F27A-AA47-873E-6278295A34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170A0DAEF97C48BBEF91ECFFAF5645" ma:contentTypeVersion="10" ma:contentTypeDescription="Create a new document." ma:contentTypeScope="" ma:versionID="c667f59fd4c75c721438ab29bc2a12f5">
  <xsd:schema xmlns:xsd="http://www.w3.org/2001/XMLSchema" xmlns:xs="http://www.w3.org/2001/XMLSchema" xmlns:p="http://schemas.microsoft.com/office/2006/metadata/properties" xmlns:ns3="a71bd079-8e79-4eae-891a-9fa19ea95fbc" xmlns:ns4="cb25ca7b-1833-4477-9ccf-c6d4703607ec" targetNamespace="http://schemas.microsoft.com/office/2006/metadata/properties" ma:root="true" ma:fieldsID="7b58f7f5c876f29dc3a06b157f43d3dc" ns3:_="" ns4:_="">
    <xsd:import namespace="a71bd079-8e79-4eae-891a-9fa19ea95fbc"/>
    <xsd:import namespace="cb25ca7b-1833-4477-9ccf-c6d4703607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bd079-8e79-4eae-891a-9fa19ea95f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25ca7b-1833-4477-9ccf-c6d4703607e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00816E9-54E3-4323-9831-63A772068999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a71bd079-8e79-4eae-891a-9fa19ea95fbc"/>
    <ds:schemaRef ds:uri="http://purl.org/dc/dcmitype/"/>
    <ds:schemaRef ds:uri="cb25ca7b-1833-4477-9ccf-c6d4703607ec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6868BCB8-26DC-45CD-8568-3673425538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566FD54-BF06-4DF2-86BF-58A6A89A67D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1bd079-8e79-4eae-891a-9fa19ea95fbc"/>
    <ds:schemaRef ds:uri="cb25ca7b-1833-4477-9ccf-c6d470360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Стандарт тема</Template>
  <TotalTime>312</TotalTime>
  <Words>1429</Words>
  <Application>Microsoft Macintosh PowerPoint</Application>
  <PresentationFormat>Widescreen</PresentationFormat>
  <Paragraphs>290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Segoe UI</vt:lpstr>
      <vt:lpstr>Times New Roman</vt:lpstr>
      <vt:lpstr>Стандарт тема</vt:lpstr>
      <vt:lpstr>Экономические аспекты применения современных лекарственных препаратов для лечения рецидивирующей лимфомы Ходжкина</vt:lpstr>
      <vt:lpstr>Общая информация об исследовании</vt:lpstr>
      <vt:lpstr>Показания к применению</vt:lpstr>
      <vt:lpstr>Изучаемый режим применения</vt:lpstr>
      <vt:lpstr>Длительность терапии:  курс лечения брентуксимабом ведотином не более 16 циклов; ниволумаб и пембролизумаб должны применяться до прогрессирования заболевания</vt:lpstr>
      <vt:lpstr>Цены на лекарственные препараты</vt:lpstr>
      <vt:lpstr>Расходы на одного пациента</vt:lpstr>
      <vt:lpstr>Определение численности пациентов</vt:lpstr>
      <vt:lpstr>Анализ влияния на бюджет Сценарий 1: +10% пациентов на брентуксимабе ведотине</vt:lpstr>
      <vt:lpstr>Анализ влияния на бюджет Сценарий 2: +20% пациентов на брентуксимабе ведотине</vt:lpstr>
      <vt:lpstr>Анализ чувствительности</vt:lpstr>
      <vt:lpstr>Выводы</vt:lpstr>
      <vt:lpstr>Литература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ФАРМАКОЭКОНОМИЧЕСКАЯ ОЦЕНКА ПРИМЕНЕНИЯ ПРЕПАРАТОВ БРЕНТУКСИМАБ ВЕДОТИН, НИВОЛУМАБ И ПЕМБРОЛИЗУМАБ ДЛЯ ТЕРАПИИ ПАЦИЕНТОВ С РЕЦИДИВОМ ЛИМФОМЫ ХОДЖКИНА ПОСЛЕ АУТОТРАНСПЛАНТАЦИИ И ПОСЛЕ 2 ЛИНИЙ ХИМИОТЕРАПИИ ПРИ НЕДОСТУПНОЙ ТРАНСПЛАНТАЦИИ</dc:title>
  <dc:creator>Ekaterina Pazukhina</dc:creator>
  <cp:lastModifiedBy>Ekaterina Pazukhina</cp:lastModifiedBy>
  <cp:revision>23</cp:revision>
  <dcterms:created xsi:type="dcterms:W3CDTF">2020-06-01T21:30:17Z</dcterms:created>
  <dcterms:modified xsi:type="dcterms:W3CDTF">2020-06-03T15:23:29Z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0x01010071170A0DAEF97C48BBEF91ECFFAF5645</vt:lpwstr>
  </property>
</Properties>
</file>